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9"/>
  </p:notesMasterIdLst>
  <p:sldIdLst>
    <p:sldId id="347" r:id="rId4"/>
    <p:sldId id="296" r:id="rId5"/>
    <p:sldId id="352" r:id="rId6"/>
    <p:sldId id="355" r:id="rId7"/>
    <p:sldId id="365" r:id="rId8"/>
    <p:sldId id="358" r:id="rId9"/>
    <p:sldId id="359" r:id="rId10"/>
    <p:sldId id="360" r:id="rId11"/>
    <p:sldId id="361" r:id="rId12"/>
    <p:sldId id="356" r:id="rId13"/>
    <p:sldId id="357" r:id="rId14"/>
    <p:sldId id="362" r:id="rId15"/>
    <p:sldId id="363" r:id="rId16"/>
    <p:sldId id="364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微专题一　生物的生殖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0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3146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螳螂捕蝉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黄雀在后。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下列关于螳螂、蝉和黄雀的生殖和发育的叙述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三种生物的生殖方式都是有性生殖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螳螂和蝉的发育方式相同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黄雀的发育过程为变态发育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黄雀的卵外有卵壳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28769" y="120051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1547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螳螂、蝉、黄雀繁殖都要形成受精卵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然后由受精卵发育成新个体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所以它们的生殖方式都是有性生殖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项正确。螳螂和蝉在发育过程中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幼体与成体的形态结构和生活习性差异很大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都为变态发育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项正确。黄雀属于鸟类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其发育过程不是变态发育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项错误。黄雀属于鸟类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鸟类为体内受精、卵生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卵外有卵壳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25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638213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3273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镇海林蛙和红腹锦鸡都是我国的特有物种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下列属于它们生殖和发育的共同特点的是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卵生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体内受精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体外受精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变态发育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69293" y="191610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66568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镇海林蛙属于两栖动物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红腹锦鸡属于鸟类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二者的生殖方式都为卵生。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7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020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蝗虫交尾、攀雀孵卵、母体内的胎动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这些奇妙的生命现象使自然界生机盎然。下列关于生物的生殖发育的观点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蝗虫的发育过程与家蚕的相同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胎儿通过子宫与母体进行物质交换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卵白是鸟卵的主要营养部分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蝗虫、攀雀和人的发育起点都是受精卵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54175" y="60346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15539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蝗虫的发育过程要经过卵、若虫、成虫三个时期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家蚕的发育过程要经过卵、幼虫、蛹、成虫四个时期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蝗虫的发育过程比家蚕少了蛹期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项错误。胎儿生活在子宫内的羊水中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通过胎盘、脐带从母体获得所需要的营养物质和氧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胎儿产生的二氧化碳及其他代谢废物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通过脐带、胎盘经母体排出。因此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胎儿主要通过胎盘与母体进行物质交换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项错误。卵黄是鸟卵的主要营养部分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43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378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生物的生殖和发育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使得生命在生物圈中世代相续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生生不息。图甲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图丙表示不同生物的生殖和发育方式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请据图回答下列问题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([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内填序号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横线上填文字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25EYSG03.eps" descr="id:2147489201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157"/>
          <a:stretch/>
        </p:blipFill>
        <p:spPr>
          <a:xfrm>
            <a:off x="552329" y="2039879"/>
            <a:ext cx="6531643" cy="3303439"/>
          </a:xfrm>
          <a:prstGeom prst="rect">
            <a:avLst/>
          </a:prstGeom>
        </p:spPr>
      </p:pic>
      <p:pic>
        <p:nvPicPr>
          <p:cNvPr id="5" name="25EYSG03.eps" descr="id:2147489201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39" t="53048" r="22322"/>
          <a:stretch/>
        </p:blipFill>
        <p:spPr>
          <a:xfrm>
            <a:off x="8050924" y="2408143"/>
            <a:ext cx="3869306" cy="293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73812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图甲表示蝴蝶的发育过程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蝴蝶属于昆虫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昆虫多进行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填受精方式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观察图甲、图丙所示动物的发育过程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它们在由受精卵发育成新个体的过程中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幼体与成体的形态结构和生活习性差异很大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这种发育过程为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从菜市场买回来的鸡卵往往不能孵出小鸡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主要是因为这些鸡卵没有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完成这一过程后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在图乙所示鸡卵的结构中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将来发育为雏鸡的重要结构是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25910" y="58432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体内受精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351" y="282071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变态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351" y="389792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283372" y="4494886"/>
            <a:ext cx="1800493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876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2040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一、植物的</a:t>
            </a:r>
            <a:r>
              <a:rPr lang="zh-CN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生殖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89806604"/>
              </p:ext>
            </p:extLst>
          </p:nvPr>
        </p:nvGraphicFramePr>
        <p:xfrm>
          <a:off x="381000" y="694526"/>
          <a:ext cx="11430000" cy="5974080"/>
        </p:xfrm>
        <a:graphic>
          <a:graphicData uri="http://schemas.openxmlformats.org/drawingml/2006/table">
            <a:tbl>
              <a:tblPr firstRow="1" firstCol="1" bandRow="1"/>
              <a:tblGrid>
                <a:gridCol w="911772"/>
                <a:gridCol w="1975945"/>
                <a:gridCol w="2900855"/>
                <a:gridCol w="2596056"/>
                <a:gridCol w="3045372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生殖类型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有性生殖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无性生殖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扦插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嫁接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组织培养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由两性生殖细胞结合形成受精卵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再由受精卵发育成新个体的生殖方式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剪取一段枝条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把枝条下部插入湿润的土壤或水中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在适宜的温度下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枝条下部长出根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上部发芽。最后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枝条会长成一个新个体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把一个植物体的枝或芽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称为接穗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接在另一个植物体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称为砧木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使结合在一起的两部分长成一个完整的植物体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利用植物组织培养技术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在无菌条件下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将植物的茎尖、叶片、茎段等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在人工配制的培养基上培养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并诱导它们发育成试管苗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移栽后会得到完整的植株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向日葵、玉米、水稻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月季、番薯、葡萄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黑枣与柿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具有双亲的遗传特性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能够迅速繁殖大量后代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后代只具有母体的遗传特性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-2913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0753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下列关于植物无性生殖的叙述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将马铃薯块茎切成小块种植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每块都能长成新个体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进行无性生殖的植物不能进行有性生殖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利用植物组织培养技术可生产植物新品种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利用嫁接技术可使酸枣树结出冬枣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14617" y="62855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41899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将马铃薯块茎切成小块种植时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每块都要有芽眼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才能长成新个体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项错误。被子植物可以通过有性生殖和无性生殖来繁殖后代。被子植物用种子来繁殖后代属于有性生殖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被子植物也可以通过营养器官、组织培养等来繁殖后代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这些生殖方式不经过两性生殖细胞的结合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项错误。组织培养属于利用无性生殖繁殖植物的方式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没有经过精子和卵细胞结合形成受精卵的过程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不会产生新品种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96778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308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乐乐尝试在仙人掌上嫁接蟹爪兰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下列有关叙述错误的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TS8QXR15.eps" descr="id:214748917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327" y="2026991"/>
            <a:ext cx="2776604" cy="204099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06798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该生殖方式属于通过营养器官进行生殖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仙人掌为砧木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蟹爪兰为接穗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需将二者的形成层紧贴在一起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蟹爪兰能遗传仙人掌的优良特性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045182" y="145003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5718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嫁接属于利用无性生殖繁殖植物的方式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嫁接过程中没有精子和卵细胞结合形成受精卵的过程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因而后代只具有母体的遗传特性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能保持嫁接上去的接穗的优良特性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而砧木一般不会对接穗的遗传特性产生影响。因此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蟹爪兰不能遗传仙人掌的优良特性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938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5589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植物组织培养是在无菌条件下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利用植物体某一部分的细胞进行繁殖。下列关于植物组织培养的叙述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能培育出优良的植物品种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培育出的植株可以抵抗各种病毒的侵害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没有两性生殖细胞的结合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属于无性生殖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能在较短的时间内大量、快速地繁殖植物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62065" y="113472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5229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植物组织培养能培育出无病毒感染植株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但是植株在生长过程中仍会感染病毒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8463"/>
            <a:ext cx="7696338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下列有关植物生殖方式的叙述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TS8QXR117.eps" descr="id:2147489180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38"/>
          <a:stretch/>
        </p:blipFill>
        <p:spPr>
          <a:xfrm>
            <a:off x="1285863" y="1307980"/>
            <a:ext cx="6050358" cy="1941111"/>
          </a:xfrm>
          <a:prstGeom prst="rect">
            <a:avLst/>
          </a:prstGeom>
        </p:spPr>
      </p:pic>
      <p:pic>
        <p:nvPicPr>
          <p:cNvPr id="6" name="TS8QXR117.eps" descr="id:2147489180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151" t="44145" r="30374"/>
          <a:stretch/>
        </p:blipFill>
        <p:spPr>
          <a:xfrm>
            <a:off x="8061435" y="837713"/>
            <a:ext cx="2327833" cy="241137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315099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是嫁接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是人工营养繁殖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是组织培养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植物繁殖的速度很快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中种子萌发最先长出的是胚芽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是有性生殖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14045" y="22013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5632488"/>
            <a:ext cx="8004114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中种子萌发时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胚根先突破种皮发育成根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52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07949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二、动物的生殖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生殖方式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既能进行无性生殖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又能进行有性生殖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如水螅。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有性生殖的受精方式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体外受精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大多数刺胞动物、棘皮动物、鱼类和两栖动物。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体内受精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陆生动物如昆虫、爬行动物、鸟类和哺乳动物。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大多数的鱼类、两栖动物、爬行动物和鸟类通过产卵产生后代。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胎生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大多数的哺乳动物是胎生。哺乳动物的受精卵受到母体的保护发育成胚胎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胚胎汲取母体的营养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发育成胎儿后自母体娩出。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47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8360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鱼类、两栖动物的受精卵必须在水中发育。鱼终生生活在水中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大多数两栖动物的幼体在水中生活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经过变态发育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成体可在陆地上生活。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爬行动物和鸟类的受精卵一般在陆地上发育成幼体。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02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314</TotalTime>
  <Words>1160</Words>
  <Application>Microsoft Office PowerPoint</Application>
  <PresentationFormat>宽屏</PresentationFormat>
  <Paragraphs>96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2026-03-16T07:58:26Z</dcterms:modified>
</cp:coreProperties>
</file>