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9"/>
  </p:notesMasterIdLst>
  <p:sldIdLst>
    <p:sldId id="347" r:id="rId4"/>
    <p:sldId id="350" r:id="rId5"/>
    <p:sldId id="296" r:id="rId6"/>
    <p:sldId id="345" r:id="rId7"/>
    <p:sldId id="356" r:id="rId8"/>
    <p:sldId id="357" r:id="rId9"/>
    <p:sldId id="358" r:id="rId10"/>
    <p:sldId id="354" r:id="rId11"/>
    <p:sldId id="346" r:id="rId12"/>
    <p:sldId id="361" r:id="rId13"/>
    <p:sldId id="359" r:id="rId14"/>
    <p:sldId id="360" r:id="rId15"/>
    <p:sldId id="352" r:id="rId16"/>
    <p:sldId id="355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第一节　地球上生命的起源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spect="1"/>
          </p:cNvSpPr>
          <p:nvPr/>
        </p:nvSpPr>
        <p:spPr>
          <a:xfrm>
            <a:off x="381000" y="101775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蛆是从腐肉中自然长出来的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。请你用下列材料用具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设计一个实验证实或否定这一观点。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材料用具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纱布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细线。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3181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将两小块鲜肉分别放入两个玻璃瓶中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然后将其中一个玻璃瓶用纱布封口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用细线扎紧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使苍蝇不能飞进瓶内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另一个则敞开瓶口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苍蝇能飞进瓶内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然后观察哪个玻璃瓶内的鲜肉会长出蛆。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327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35177"/>
            <a:ext cx="11430000" cy="51337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重难突破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海洋化学起源说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的四阶段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6" name="CS8QXR02.eps" descr="id:21474903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8731" y="1011252"/>
            <a:ext cx="8494537" cy="424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3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512334"/>
            <a:ext cx="11430000" cy="22742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原始地球为生命起源提供的条件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物质条件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原始大气。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场所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诞生地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原始海洋。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能量条件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原始地球中不断出现紫外线、雷电和高温等。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671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375452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329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关于地球生命的起源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下列哪一项的科学依据最充分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来自其他星球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女娲捏泥造人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腐肉生蛆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腐草化萤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原始海洋中的有机物演变而来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16989" y="110431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1765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米勒的实验向人们证实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无机小分子物质形成有机小分子物质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在原始地球的条件下是完全可能实现的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海洋化学起源说有充分的科学依据。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322902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对点训练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6918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米勒实验是生命的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海洋化学起源说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最重要的证据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该实验证明在原始地球条件下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没有氧气利于发生化学反应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无机小分子物质可以生成有机小分子物质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海洋物质可演变成原始生命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生命的形成是漫长而复杂的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42920" y="157727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43547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米勒的实验向人们证实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生命起源的第一步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从无机小分子物质形成有机小分子物质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在原始地球的条件下是完全可能实现的。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616843"/>
            <a:ext cx="11430000" cy="283436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理解地球上生命起源的不同学说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形成对生命起源的科学认知。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分析米勒实验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培养运用证据进行推理和验证的能力。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科学思维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通过对生命起源的探讨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培养求知欲和敢于质疑的科学精神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树立热爱生命的世界观。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态度责任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7170" y="991415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基础</a:t>
              </a:r>
              <a:r>
                <a:rPr lang="zh-CN" altLang="zh-CN" sz="2800" dirty="0" smtClean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知识梳理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64822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科学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的推测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推测是根据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通过思维活动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对未知事物的真相提出一定的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需要一定的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作为基础。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需要严密的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需要丰富的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50021" y="2212867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52448" y="276280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53731" y="386639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66339" y="442458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53731" y="498277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161995" y="498277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5038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陨石中含有构成生物体所需要的部分有机物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由此可以作出什么推测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51479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根据陨石中含有构成生物体所需要的部分有机物的事实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可以推测构成生物体的有机物能够在地球以外形成并被带到地球。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43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-1051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生命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起源的过程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米勒的实验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25EYSG07.eps" descr="id:21474902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8432" y="1143396"/>
            <a:ext cx="6542712" cy="456063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64529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合成了多种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尽管原始地球上不存在生命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但能产生构成生物体的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56035" y="4477570"/>
            <a:ext cx="1107996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</a:t>
            </a:r>
            <a:endParaRPr lang="zh-CN" altLang="en-US" sz="24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74572" y="1738063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闪电</a:t>
            </a:r>
            <a:endParaRPr lang="zh-CN" altLang="en-US" sz="24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106102" y="2525608"/>
            <a:ext cx="1415772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原始大气</a:t>
            </a:r>
            <a:endParaRPr lang="zh-CN" altLang="en-US" sz="24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337329" y="3733691"/>
            <a:ext cx="800219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降雨</a:t>
            </a:r>
            <a:endParaRPr lang="zh-CN" altLang="en-US" sz="2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33439" y="5163238"/>
            <a:ext cx="1415772" cy="5277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原始海洋</a:t>
            </a:r>
            <a:endParaRPr lang="zh-CN" altLang="en-US" sz="2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39284" y="5648911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氨基酸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756228" y="6225888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有机物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6824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82627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科学家的推测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原始大气在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等自然条件的长期作用下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形成了许多简单的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它们随雨水汇集到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原始海洋中所含的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不断地相互作用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经过极其漫长的岁月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才逐渐形成了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677146"/>
            <a:ext cx="752481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原始地球为生命起源提供了哪些条件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08586" y="83941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63510" y="839416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紫外线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47611" y="83941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雷电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56522" y="139923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有机物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598571" y="140811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891455" y="2512063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有机物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490996" y="3058636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430731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原始大气的主要成分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包括甲烷、氨、氢气等气体。能量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原始地球上的高温、紫外线、雷电等。场所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原始海洋。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32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7170" y="682357"/>
            <a:ext cx="3009020" cy="606827"/>
            <a:chOff x="4577170" y="808482"/>
            <a:chExt cx="3009020" cy="606827"/>
          </a:xfrm>
        </p:grpSpPr>
        <p:pic>
          <p:nvPicPr>
            <p:cNvPr id="12" name="LM1.eps" descr="id:214748870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7170" y="836446"/>
              <a:ext cx="595335" cy="578863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247088" y="808482"/>
              <a:ext cx="2339102" cy="593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方正兰亭中粗黑简体"/>
                  <a:cs typeface="Times New Roman" panose="02020603050405020304" pitchFamily="18" charset="0"/>
                </a:rPr>
                <a:t>预习自测反馈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86212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地质学研究表明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地球大约是在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亿年前形成的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那时候地面上火山喷发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喷出的气体构成了原始大气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其中没有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将下列内容填写完整。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大多数科学家认为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生命最有可能是在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中形成的。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25734" y="196076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277304" y="416999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643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37607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生命的起源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几百年前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人们看到腐肉上长出了蛆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就认为蛆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苍蝇的幼虫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是从腐肉中自然长出来的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看到青蛙出现在泥沼里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就认为池塘的淤泥里能长出青蛙。这种认为生物体来源于非生物体的观点称为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自然发生说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你同意这种观点吗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8248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不同意。因为生物个体都是亲代繁殖而来的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而不是自然发生的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腐肉生蛆是因为苍蝇飞到肉上产了卵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卵发育成了蛆。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772</Words>
  <Application>Microsoft Office PowerPoint</Application>
  <PresentationFormat>宽屏</PresentationFormat>
  <Paragraphs>94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NEU-BZ-S92</vt:lpstr>
      <vt:lpstr>方正兰亭中粗黑简体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2026-03-16T09:33:02Z</dcterms:modified>
</cp:coreProperties>
</file>