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4"/>
  </p:notesMasterIdLst>
  <p:sldIdLst>
    <p:sldId id="347" r:id="rId4"/>
    <p:sldId id="350" r:id="rId5"/>
    <p:sldId id="296" r:id="rId6"/>
    <p:sldId id="345" r:id="rId7"/>
    <p:sldId id="356" r:id="rId8"/>
    <p:sldId id="357" r:id="rId9"/>
    <p:sldId id="358" r:id="rId10"/>
    <p:sldId id="359" r:id="rId11"/>
    <p:sldId id="360" r:id="rId12"/>
    <p:sldId id="361" r:id="rId13"/>
    <p:sldId id="354" r:id="rId14"/>
    <p:sldId id="362" r:id="rId15"/>
    <p:sldId id="346" r:id="rId16"/>
    <p:sldId id="365" r:id="rId17"/>
    <p:sldId id="363" r:id="rId18"/>
    <p:sldId id="352" r:id="rId19"/>
    <p:sldId id="366" r:id="rId20"/>
    <p:sldId id="355" r:id="rId21"/>
    <p:sldId id="364" r:id="rId22"/>
    <p:sldId id="34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受精卵发育为幼体的方式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endParaRPr lang="en-US" altLang="zh-CN" sz="4656" b="1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有性生殖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的意义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0469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有性生殖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的意义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通过有性生殖产生的后代具有更加丰富的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这更有利于生物在复杂多变的环境中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通过有性生殖产生的多种多样的个体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为人类培育所需要的生物品种提供了丰富的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38849" y="1899580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多样性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80641" y="245776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37180" y="247269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72559" y="3574606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原材料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8299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335516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00043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青蛙、乌龟和鳖等幼体在水中生活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经过变态发育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成体可以在陆地上生活。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在鸟的发育过程中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最终发育成雏鸟的结构是胎盘。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51498" y="2137542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66417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乌龟和鳖属于爬行动物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生殖和发育过程摆脱了对水的依赖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发育过程不是变态发育。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014146" y="3801178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37960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鸟卵卵黄表面中央有胚盘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胚盘中含有细胞核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内有遗传物质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是进行胚胎发育的部位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将来发育成雏鸟。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347277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下列鸟卵的结构中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既能为胚胎发育提供营养物质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又能提供水分的结构是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系带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12907" y="1896005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16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831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粗圆简体" panose="02010601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粗圆简体" panose="02010601030101010101" pitchFamily="2" charset="-122"/>
                <a:cs typeface="Times New Roman" panose="02020603050405020304" pitchFamily="18" charset="0"/>
              </a:rPr>
              <a:t>重难解析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鸟卵适于在陆地上发育的结构特征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石灰泥墙不透缝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里面住着大黄杏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是小时候妈妈经常让我们猜的谜语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我们不难想到谜底是鸡蛋。那么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鸡蛋壳真的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不透缝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请结合鸡卵的结构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请你设计实验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探究鸡蛋壳上有无气孔。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31283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用注射器将红墨水注射到鸡蛋内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若蛋壳上渗出红色的液体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则可以说明鸡蛋壳上有气孔。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spect="1"/>
          </p:cNvSpPr>
          <p:nvPr/>
        </p:nvSpPr>
        <p:spPr>
          <a:xfrm>
            <a:off x="381000" y="133987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给从市场上买来的鸡蛋提供适宜的温度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进行孵化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可以孵化出小鸡吗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14797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一般不可以。从市场上买来的鸡蛋大多数为未受精蛋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只有完成受精的鸡卵才可以孵化成小鸡。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04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340469"/>
            <a:ext cx="11430000" cy="28343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易错易混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并不是所有的卵都能孵化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只有受精的卵才能孵化。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一个鸟卵并不是一个卵细胞或受精卵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卵细胞或受精卵只包括卵黄膜、卵黄和胚盘三部分。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并不是所有鸟类的繁殖行为都包括六个阶段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求偶、交配、筑巢、产卵、孵卵、育雏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如大杜鹃没有筑巢、孵卵和育雏行为。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206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22830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7266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下图是鸟卵的结构示意图。下列有关其结构和功能的叙述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25EYSG02.eps" descr="id:214748907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027" y="1472037"/>
            <a:ext cx="4649635" cy="267130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174867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是气室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能为鸟卵的发育提供氧气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可以起固定胚胎位置的作用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发育所需要的营养全部由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卵产出后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由于没有适宜的温度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的发育会暂时停止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171307" y="89664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20171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胚盘发育所需要的营养由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卵白和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⑥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卵黄提供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其中卵黄提供主要营养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卵白提供营养和水分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43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22830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2835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在鸟卵中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真正属于卵细胞的结构是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胚盘、卵白和包裹在外面的卵壳膜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卵白、卵黄和包裹卵黄的卵黄膜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卵黄、卵白和包裹在外面的卵壳膜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胚盘、卵黄和包裹在外面的卵黄膜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41651" y="9333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762209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卵黄膜包裹在卵黄外面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相当于细胞膜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起保护作用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卵黄是鸟卵的主要营养部分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为胚胎发育提供营养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相当于细胞质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卵黄表面中央有一盘状的小白点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称为胚盘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里面含有细胞核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内有遗传物质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将来发育成胚胎。因此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真正属于卵细胞的结构是卵黄膜、卵黄和胚盘三部分。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779718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在人工孵化鸡卵的过程中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工作人员需要借助照蛋器进行检查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以便及时清除不能孵化的鸡卵。据此推测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工作人员检查的鸡卵结构主要是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卵壳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782423" y="137771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5393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卵黄表面中央有一盘状的小白点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称为胚盘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里面含有细胞核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将来发育成胚胎。未受精的卵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胚盘色浅而小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已受精的卵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胚盘色浓而略大。因此在人工孵化鸡卵的过程中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工作人员检查的鸡卵结构主要是胚盘。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990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679906"/>
            <a:ext cx="11430000" cy="283436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描述生物由受精卵发育为幼体的方式。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通过动手解剖鸡卵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尝试解释鸟卵适于在陆地上发育的结构特征。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探究实践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通过学习生物的生殖和发育过程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理解有性生殖的意义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树立人与自然和谐共生的生态意识。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1381214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58045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受精卵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发育为幼体的方式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发育为幼体的方式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70014259"/>
              </p:ext>
            </p:extLst>
          </p:nvPr>
        </p:nvGraphicFramePr>
        <p:xfrm>
          <a:off x="381000" y="3279142"/>
          <a:ext cx="1143000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2078421"/>
                <a:gridCol w="935157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动植物类群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受精卵发育为幼体的方式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植物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受精卵发育成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__________,__________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是新植物的幼体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可以发育成幼苗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199259" y="3606454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16886" y="3603173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84955746"/>
              </p:ext>
            </p:extLst>
          </p:nvPr>
        </p:nvGraphicFramePr>
        <p:xfrm>
          <a:off x="381000" y="783020"/>
          <a:ext cx="11430000" cy="4640319"/>
        </p:xfrm>
        <a:graphic>
          <a:graphicData uri="http://schemas.openxmlformats.org/drawingml/2006/table">
            <a:tbl>
              <a:tblPr firstRow="1" firstCol="1" bandRow="1"/>
              <a:tblGrid>
                <a:gridCol w="459828"/>
                <a:gridCol w="1618593"/>
                <a:gridCol w="8135007"/>
                <a:gridCol w="1216572"/>
              </a:tblGrid>
              <a:tr h="464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动植物类群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受精卵发育为幼体的方式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64032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鱼类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终生生活在水中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受精卵必须在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 smtClean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大多数两栖动物的幼体在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生活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经过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发育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某些动物在由受精卵发育成新个体的过程中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幼体与成体的形态结构和生活习性差异很大的发育过程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成体可在陆地上生活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大多为卵生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61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两栖动物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280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爬行动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物和鸟类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受精卵一般在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上发育成幼体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280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哺乳动物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受精卵受到母体的保护发育成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__,_________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汲取母体的营养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发育成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后自母体娩出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大多为胎生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7559566" y="121778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813331" y="166973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03482" y="207963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74020" y="370874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75483" y="442344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9115097" y="442344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519366" y="486487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胎儿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9171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7" grpId="0"/>
      <p:bldP spid="8" grpId="0"/>
      <p:bldP spid="9" grpId="0"/>
      <p:bldP spid="30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6"/>
            <a:ext cx="59298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鸟卵适于在陆地上发育的结构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25EYSG01.eps" descr="id:21474890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9333" y="664812"/>
            <a:ext cx="7842031" cy="56854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029607" y="47155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29607" y="101747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03180" y="1575393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卵壳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膜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29607" y="249065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29607" y="381414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03180" y="4349554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卵黄膜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103180" y="525430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029606" y="5785689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气室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1852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1253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其他鸟卵虽然大小各异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外表也差异较大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但基本结构与鸡卵的一样。爬行动物的卵也与鸟卵相似。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28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0544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鸟类和爬行动物的卵适于陆地发育的特点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储存丰富的营养物质以满足胚胎发育的需要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的保护可以减少卵水分的丢失。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200807" y="218796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39510" y="218796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00807" y="274488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38953" y="2739629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卵壳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膜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5029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8160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我们在剥熟鸡蛋的时候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鸡蛋容易从钝端打开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还是尖端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请说明理由。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35515"/>
            <a:ext cx="979947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钝端。钝端有由两层卵壳膜围成的气室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容易打开蛋壳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63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322</TotalTime>
  <Words>1099</Words>
  <Application>Microsoft Office PowerPoint</Application>
  <PresentationFormat>宽屏</PresentationFormat>
  <Paragraphs>116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NEU-BZ-S92</vt:lpstr>
      <vt:lpstr>方正粗圆简体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46</cp:revision>
  <dcterms:created xsi:type="dcterms:W3CDTF">2021-07-19T03:09:34Z</dcterms:created>
  <dcterms:modified xsi:type="dcterms:W3CDTF">2026-03-16T07:36:26Z</dcterms:modified>
</cp:coreProperties>
</file>