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22"/>
  </p:notesMasterIdLst>
  <p:sldIdLst>
    <p:sldId id="347" r:id="rId4"/>
    <p:sldId id="350" r:id="rId5"/>
    <p:sldId id="296" r:id="rId6"/>
    <p:sldId id="345" r:id="rId7"/>
    <p:sldId id="356" r:id="rId8"/>
    <p:sldId id="357" r:id="rId9"/>
    <p:sldId id="358" r:id="rId10"/>
    <p:sldId id="354" r:id="rId11"/>
    <p:sldId id="359" r:id="rId12"/>
    <p:sldId id="346" r:id="rId13"/>
    <p:sldId id="362" r:id="rId14"/>
    <p:sldId id="360" r:id="rId15"/>
    <p:sldId id="352" r:id="rId16"/>
    <p:sldId id="355" r:id="rId17"/>
    <p:sldId id="363" r:id="rId18"/>
    <p:sldId id="361" r:id="rId19"/>
    <p:sldId id="364" r:id="rId20"/>
    <p:sldId id="34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第三节　基因的显性和隐性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39712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探究点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基因的显性和隐性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一对夫妇已经有了一个孩子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准备再生一个孩子。已知这对夫妇都为双眼皮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女儿是单眼皮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假设控制人眼睑的基因为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。请回答下列问题。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请用你所学的遗传学知识解释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为什么这对夫妇都为双眼皮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生的女儿却是单眼皮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874078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这对夫妇控制眼睑的基因组成中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除各含有一个控制双眼皮的显性基因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还各含有一个控制单眼皮的隐性基因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spect="1"/>
          </p:cNvSpPr>
          <p:nvPr/>
        </p:nvSpPr>
        <p:spPr>
          <a:xfrm>
            <a:off x="381000" y="12067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若这对夫妇再生一个孩子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则孩子是双眼皮的概率是多少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基因组成是什么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74576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父方、母方的基因组成均为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遗传图解如下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25EYSG21.eps" descr="id:214748523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5956" y="1948082"/>
            <a:ext cx="5866306" cy="304458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09206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从遗传图解可看出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若这对夫妇再生一个孩子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则孩子是双眼皮的概率是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75%,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其基因组成为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937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626363"/>
            <a:ext cx="11430000" cy="451482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重难突破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判断显性性状和隐性性状的方法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比较亲代和子代的性状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无中生有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有为隐性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亲代没有而子代新出现的性状为隐性性状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如亲代都是双眼皮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子代出现了单眼皮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则单眼皮为隐性性状。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有中变无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无为隐性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亲代有而子代没有出现的性状为隐性性状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如高茎豌豆与矮茎豌豆杂交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子代都是高茎豌豆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则矮茎为隐性性状。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利用比例法判断显性性状和隐性性状。若子代中相对性状之比为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则占比为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3/4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的为显性性状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占比为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的为隐性性状。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76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417495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93803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下列关于显性性状和隐性性状的叙述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生物体所表现出来的性状都是显性性状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相对性状存在显性和隐性之分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隐性性状只有在子二代中才能表现出来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出现频率高的性状是显性性状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出现频率低的性状是隐性性状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944631" y="1114823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49189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相对性状存在显性和隐性之分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生物体所表现出来的性状不都是显性性状。如果亲代都表现为隐性性状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则子代全部表现为隐性性状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所以出现频率高的未必是显性性状。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606681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90697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一对有耳垂的夫妇生了一个无耳垂的女孩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若这对夫妇再生一个孩子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则这个孩子可能表现出的耳垂性状和该性状出现的概率是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有耳垂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(25%),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无耳垂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(75%)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有耳垂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(75%),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无耳垂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(25%)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有耳垂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(50%),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无耳垂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(50%)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有耳垂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(100%),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无耳垂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268935" y="1871567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68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510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一对有耳垂的夫妇生了一个无耳垂的女孩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无中生有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有为隐性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说明有耳垂为显性性状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假设由基因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控制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无耳垂为隐性性状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假设由基因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控制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。无耳垂女孩的基因组成是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基因分别来自父方和母方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而父母都有耳垂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所以父母双方的基因组成均为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遗传图解如下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8" name="TS8QXR46.eps" descr="id:214748524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6189" y="2823856"/>
            <a:ext cx="5655563" cy="292775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668971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所以这对夫妇若再生一个孩子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则这个孩子有耳垂的概率为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75%,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无耳垂的概率为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25%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826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4592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果蝇因其生活史短、易饲养、繁殖快、染色体数目少等诸多优势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常常作为遗传学研究的实验材料。下图是某实验室的果蝇遗传实验结果。若用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分别表示控制果蝇长翅和残翅的基因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则亲代长翅果蝇和子一代长翅果蝇的基因组成分别是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7" name="TS8QXR122.eps" descr="id:214748968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0377" y="1889570"/>
            <a:ext cx="3603637" cy="439131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169021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633873" y="1780426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929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3835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子一代全部为长翅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说明亲代长翅果蝇的基因组成为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。子一代长翅果蝇含有残翅亲代传给它们的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所以基因组成为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840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233871"/>
            <a:ext cx="11430000" cy="3954672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通过分析孟德尔的豌豆杂交实验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理解基因的显性和隐性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形成对遗传规律的基本认知。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通过推理和实验分析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掌握控制相对性状的一对基因的传递特点。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科学思维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绘制遗传图解和统计后代的显隐性比例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提升实验设计和数据分析的能力。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探究实践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认识近亲结婚的危害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增强社会责任感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树立科学婚育观念。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态度责任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77170" y="882054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基础</a:t>
              </a:r>
              <a:r>
                <a:rPr lang="zh-CN" altLang="zh-CN" sz="2800" dirty="0" smtClean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知识梳理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536561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孟德尔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的豌豆杂交实验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实验材料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具有明显相对性状的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豌豆。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传粉方式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人工授粉。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研究对象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的遗传。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实验过程与现象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6" name="TS8QXR44.eps" descr="id:214748962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5980" y="4379132"/>
            <a:ext cx="5679136" cy="194684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881913" y="2100657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纯种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314904" y="3205951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相对性状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80423"/>
            <a:ext cx="11430000" cy="61952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孟德尔对实验现象的解释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相对性状有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之分。具有相对性状的两个纯种个体杂交时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子一代表现出的性状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未表现出的性状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控制相对性状的基因有显性和隐性之分。控制显性性状的基因称为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控制隐性性状的基因称为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。习惯上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用同一英文字母的大、小写分别表示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体细胞中的基因是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生殖细胞中只有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中的一个。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在子一代中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虽然隐性基因控制的性状不能表现出来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但隐性基因还会遗传下去。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24807" y="641426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显性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858408" y="651935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隐性性状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6402030" y="1202427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显性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559677" y="1760616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隐性性状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96614" y="2856931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显性基因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329854" y="2856930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隐性基因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4024065" y="341127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显性基因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6217317" y="342178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隐性基因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112172" y="397387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188668" y="3973873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成对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3656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0" grpId="0"/>
      <p:bldP spid="31" grpId="0"/>
      <p:bldP spid="8" grpId="0"/>
      <p:bldP spid="9" grpId="0"/>
      <p:bldP spid="32" grpId="0"/>
      <p:bldP spid="33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97035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纯合子和杂合子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纯合子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体细胞中基因组成相同的个体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例如基因组成为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的个体。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杂合子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体细胞中基因组成不同的个体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例如基因组成为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的个体。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4262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纯种的高茎豌豆与纯种的矮茎豌豆杂交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子一代表现为高茎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是控制矮茎的基因没有传递给子一代吗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69653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纯种的高茎豌豆与矮茎豌豆杂交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子一代表现为高茎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并不是控制矮茎的基因没有传递给子一代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而是隐性基因控制的隐性性状没有表现出来。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87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1444"/>
            <a:ext cx="11430000" cy="61952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禁止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近亲结婚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《中华人民共和国民法典》规定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血亲或者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的旁系血亲禁止结婚。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如果一个家族中曾经出现过某种隐性遗传病患者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这个家族后代携带该致病基因的概率就较大。如果血缘关系较近的后代之间再婚配生育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产生隐性纯合子的概率将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这种遗传病出现的概率就会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。研究表明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近亲结婚会增大后代遗传性耳聋的患病概率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且血缘关系越近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后代患病概率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。近亲结婚后代的早期死亡率和畸形率也都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非近亲结婚后代。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人类常见的隐性遗传病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19649" y="66074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062545" y="660740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三代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以内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81249" y="343547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780691" y="343547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987567" y="454496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53965" y="5107567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574627" y="5644244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白化病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615938" y="5654754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红绿色盲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3745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77170" y="472150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预习自测反馈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133368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隐性性状就是指生物体不能表现出来的性状。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性状表现相同的生物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基因组成也一定相同。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15360" y="1706441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242823"/>
            <a:ext cx="72859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隐性性状也能表现出来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如人的单眼皮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942689" y="2830347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344535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显性性状个体的基因组成是两个显性基因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或一个显性基因与一个隐性基因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所以性状表现相同的生物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其基因组成不一定相同。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30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01835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豌豆子叶的黄色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与绿色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是一对相对性状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黄色子叶豌豆的基因组成是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10368" y="1575425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35129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豌豆子叶的黄色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与绿色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是一对相对性状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黄色子叶豌豆的基因组成是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00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306</TotalTime>
  <Words>1186</Words>
  <Application>Microsoft Office PowerPoint</Application>
  <PresentationFormat>宽屏</PresentationFormat>
  <Paragraphs>105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NEU-BZ-S92</vt:lpstr>
      <vt:lpstr>方正兰亭中粗黑简体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2026-03-16T08:51:15Z</dcterms:modified>
</cp:coreProperties>
</file>