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21"/>
  </p:notesMasterIdLst>
  <p:sldIdLst>
    <p:sldId id="347" r:id="rId4"/>
    <p:sldId id="350" r:id="rId5"/>
    <p:sldId id="296" r:id="rId6"/>
    <p:sldId id="345" r:id="rId7"/>
    <p:sldId id="356" r:id="rId8"/>
    <p:sldId id="358" r:id="rId9"/>
    <p:sldId id="359" r:id="rId10"/>
    <p:sldId id="360" r:id="rId11"/>
    <p:sldId id="354" r:id="rId12"/>
    <p:sldId id="361" r:id="rId13"/>
    <p:sldId id="346" r:id="rId14"/>
    <p:sldId id="362" r:id="rId15"/>
    <p:sldId id="363" r:id="rId16"/>
    <p:sldId id="352" r:id="rId17"/>
    <p:sldId id="355" r:id="rId18"/>
    <p:sldId id="364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第二节　基因在亲子代间的传递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916353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性状的遗传实质上是亲代通过生殖过程把基因传递给子代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亲代将基因传递给子代的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桥梁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生殖细胞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B.DNA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体细胞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44990" y="1454571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19056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在有性生殖过程中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生殖细胞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精子和卵细胞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就是基因在亲子代间传递的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桥梁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60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2244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染色体、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和基因的关系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下图是染色体、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和基因的关系示意图。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TS8QXR27.eps" descr="id:214748944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2280" y="2097366"/>
            <a:ext cx="6546313" cy="34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3088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请你根据染色体、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和基因的关系示意图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概括染色体、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和基因三者之间的关系。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219865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如果用一根长绳代表一个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在长绳上用红、橙、黄、绿、蓝等颜色涂在不同的区段上。这些不同颜色的区段可以用来表示什么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怎样处理长绳才能使其代表染色体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484786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染色体是由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和蛋白质组成的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通常情况下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一条染色体含有一个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分子和许多球状的蛋白质分子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基因位于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基因是有遗传效应的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片段。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954944"/>
            <a:ext cx="87222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基因。把长绳盘曲缠绕成短棒状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可代表染色体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61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20"/>
            <a:ext cx="11430000" cy="68141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重难突破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染色体、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和基因之间的关系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位置关系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数量关系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一般来说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一条染色体上有一个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而每个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分子上有很多个基因。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功能关系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染色体是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的主要载体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绝大多数生物的遗传物质是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基因是具有遗传效应的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控制着生物的性状。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TS8QXR28.eps" descr="id:214748945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9000" y="1001088"/>
            <a:ext cx="6388779" cy="344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98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22830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22835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概念图可以帮助我们更好地梳理知识、理解复杂的概念。下图是与遗传有关的概念简图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染色体、基因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基因、细胞核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染色体、细胞核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基因、染色体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TS8QXR29.eps" descr="id:214748946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0086" y="2641720"/>
            <a:ext cx="6322093" cy="641269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6157874" y="1477579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34088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分子和蛋白质分子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的主要载体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而基因是有遗传效应的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片段。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701275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77583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下列关于基因、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和染色体的说法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是主要的遗传物质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分子上有一个基因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分子和蛋白质分子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一条染色体上通常有一个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59943" y="139860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59300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分子上有很多个基因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基因是有遗传效应的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片段。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724060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大熊猫的体细胞中有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对染色体。下列关于大熊猫的染色体、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和基因的叙述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神经元的细胞核中有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皮肤细胞中有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条染色体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生殖细胞中有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对染色体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每条染色体上有很多个基因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13763" y="130401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118579"/>
            <a:ext cx="68371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大熊猫的生殖细胞中有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条染色体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237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732458"/>
            <a:ext cx="11430000" cy="283436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理解基因、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和染色体之间的结构与功能关系。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通过观察、推理和分析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掌握染色体和基因在生殖过程中的变化规律。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科学思维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通过了解科学家发现有性生殖过程中染色体减半的历史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培养科学探究精神和责任感。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态度责任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7170" y="1037134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基础</a:t>
              </a:r>
              <a:r>
                <a:rPr lang="zh-CN" altLang="zh-CN" sz="2800" dirty="0" smtClean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知识梳理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7211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基因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和染色体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性状的遗传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基因控制生物体的性状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性状的遗传实质上是亲代通过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把基因传递给子代。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在有性生殖过程中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就是基因在亲子代间传递的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桥梁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913882" y="284140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生殖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54509" y="393996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精子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44350" y="3939969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卵细胞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471812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和染色体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(1)DNA: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主要存在于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是长长的链状结构。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片段。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一条染色体含有一个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和许多球状的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一般情况下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在生物的体细胞中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基因也是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分别位于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的染色体上。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07372" y="1027221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细胞核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96647" y="159005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遗传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效应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54214" y="2137541"/>
            <a:ext cx="17716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DNA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48449" y="2135360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蛋白质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52159" y="270073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862173" y="324508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5231022" y="324829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381000" y="3908625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人体所有的细胞都含有染色体和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请举例说明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381000" y="4502377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如人体成熟的红细胞中没有细胞核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也就没有染色体和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42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1316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基因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的传递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在形成生殖细胞的细胞分裂过程中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染色体数目都会减少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。例如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在形成精子时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每对染色体中各有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条进入同一个精子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精子的染色体数目是体细胞的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9372" y="260740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一半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946932" y="2597728"/>
            <a:ext cx="63350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28034" y="315478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一半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077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S8QXR120.eps" descr="id:214748940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7745" y="52550"/>
            <a:ext cx="6350558" cy="6630798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539568"/>
            <a:ext cx="3350172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模拟有性生殖过程中染色体和基因的传递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请将受精卵的基因组成补充完整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TS8QXR126.eps" descr="id:214748518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04570" y="5031706"/>
            <a:ext cx="984809" cy="1080267"/>
          </a:xfrm>
          <a:prstGeom prst="rect">
            <a:avLst/>
          </a:prstGeom>
        </p:spPr>
      </p:pic>
      <p:pic>
        <p:nvPicPr>
          <p:cNvPr id="6" name="TS8QXR127.eps" descr="id:214748518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29514" y="5031706"/>
            <a:ext cx="952990" cy="108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83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29175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有性生殖的后代发生变异的重要原因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在有性生殖过程中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亲代可以产生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不同的生殖细胞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作用形成的受精卵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以及由这些受精卵发育成的新个体也会多种多样。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153744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玉米、水稻和马的体细胞中的染色体数目分别是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它们产生的精子或卵细胞中的染色体数目分别是多少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染色体是否还是成对存在的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8144" y="986089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基因组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888421" y="98608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3867803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在生物的体细胞中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染色体是成对存在的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生殖细胞中的染色体数目是体细胞中的一半。玉米、水稻和马产生的精子或卵细胞中的染色体数目分别是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不是成对存在的。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48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7170" y="461641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预习自测反馈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09999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染色体主要由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和蛋白质组成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,DNA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是主要的遗传物质。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由于生殖细胞中染色体数目是体细胞中的一半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所以子代体细胞中的染色体数目要比亲代体细胞中的少一半。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父亲的基因总是传给儿子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母亲的基因总是传给女儿。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201815" y="1695178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743912" y="2813024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33889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生殖细胞中的染色体数目是体细胞中的一半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而受精卵中的染色体来自精子和卵细胞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又恢复到亲代体细胞中的染色体数目。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360988" y="4457699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30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306</TotalTime>
  <Words>884</Words>
  <Application>Microsoft Office PowerPoint</Application>
  <PresentationFormat>宽屏</PresentationFormat>
  <Paragraphs>102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NEU-BZ-S92</vt:lpstr>
      <vt:lpstr>方正兰亭中粗黑简体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2026-03-16T08:39:58Z</dcterms:modified>
</cp:coreProperties>
</file>