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20"/>
  </p:notesMasterIdLst>
  <p:sldIdLst>
    <p:sldId id="347" r:id="rId4"/>
    <p:sldId id="350" r:id="rId5"/>
    <p:sldId id="296" r:id="rId6"/>
    <p:sldId id="345" r:id="rId7"/>
    <p:sldId id="356" r:id="rId8"/>
    <p:sldId id="357" r:id="rId9"/>
    <p:sldId id="358" r:id="rId10"/>
    <p:sldId id="354" r:id="rId11"/>
    <p:sldId id="359" r:id="rId12"/>
    <p:sldId id="346" r:id="rId13"/>
    <p:sldId id="360" r:id="rId14"/>
    <p:sldId id="361" r:id="rId15"/>
    <p:sldId id="352" r:id="rId16"/>
    <p:sldId id="362" r:id="rId17"/>
    <p:sldId id="355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第二节　生物进化的历程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研究生物进化的直接证据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化石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在德国境内约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亿年前形成的地层里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科学家发现了一种奇特动物的化石。它的身体结构有些特征像鸟类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有些特征则像爬行动物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科学家把它称为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始祖鸟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。请据图思考并回答下列有关问题。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CS8QXR06.eps" descr="id:21474904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5100" y="3140506"/>
            <a:ext cx="3758445" cy="2689343"/>
          </a:xfrm>
          <a:prstGeom prst="rect">
            <a:avLst/>
          </a:prstGeom>
        </p:spPr>
      </p:pic>
      <p:pic>
        <p:nvPicPr>
          <p:cNvPr id="15" name="CS8QXR07.eps" descr="id:214749044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5739" y="3089706"/>
            <a:ext cx="2245113" cy="28368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2577570" y="5840359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始祖鸟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化石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07317" y="5876085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始祖鸟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复原图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73027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根据始祖鸟复原图判断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始祖鸟的身体结构有哪些特征像爬行动物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哪些特征像鸟类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81000" y="3118819"/>
            <a:ext cx="803457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始祖鸟化石的发现在生物进化上的意义是什么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191403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口中有齿、趾端有爪等特征像爬行动物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具有羽毛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在一些骨骼形态上也表现出一些鸟类特征或过渡特征。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81000" y="3788320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始祖鸟化石说明了原始鸟类是由古代的爬行动物进化来的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49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6819"/>
            <a:ext cx="11430000" cy="33945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重难突破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化石在地层中出现的规律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一般来说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在较古老的地层中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埋藏的是结构较简单的生物化石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在较晚近的地层中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埋藏的是结构较复杂的生物化石。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几种动物、植物类群的进化关系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鸟类和哺乳动物都是由爬行动物进化来的。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裸子植物和被子植物都是由古代的原始蕨类植物进化来的。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402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12695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849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下图表示动植物进化的大致历程的一部分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根据所学知识判断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CS8QXR08.eps" descr="id:214749046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66" y="1942909"/>
            <a:ext cx="4953778" cy="246525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447154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的成体用肺和皮肤呼吸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由爬行动物进化而来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都用种子繁殖后代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代表被子植物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07749" y="1339883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12134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代表两栖动物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成体用肺和皮肤呼吸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代表哺乳动物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由爬行动物进化而来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代表蕨类植物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代表苔藓植物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二者均用孢子繁殖后代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属于孢子植物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代表被子植物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840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438518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25336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早期地层中发现的化石所代表的生物结构简单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动物进化的总体趋势是由复杂到简单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植物进化的总体趋势是由水生到陆生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在进化过程中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既有新的生物种类产生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也有一些生物种类灭绝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94507" y="113584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01756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一般来说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生物进化的总体趋势是由简单到复杂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而不是由复杂到简单。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564292"/>
            <a:ext cx="11430000" cy="283436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分析化石证据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理解生物进化的基本规律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形成生命不断进化的观念。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运用比较的科学方法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研究生物进化的证据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培养逻辑推理和科学探究能力。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科学思维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培养尊重科学事实、勇于探索未知的科学态度和责任感。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态度责任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7170" y="808482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基础</a:t>
              </a:r>
              <a:r>
                <a:rPr lang="zh-CN" altLang="zh-CN" sz="2800" dirty="0" smtClean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知识梳理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42325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研究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生物进化的直接证据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化石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通过自然作用保存在地层中的古代生物的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是研究生物进化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的证据。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确定地球上曾经生活过的生物的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及其形态、结构、行为等特征。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比较不同时期生物的形态、结构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以推断它们之间的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了解生物进化的历程。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295289" y="255260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遗体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053144" y="255260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0909" y="310084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痕迹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21932" y="3111355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104304" y="3108986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150613" y="420240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020621" y="531682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849588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科学方法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根据一定的标准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把彼此有某种联系的事物加以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从而找出内在联系、共同规律和事物本质的方法。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563647"/>
            <a:ext cx="932018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在较晚近的地层中有结构较简单的生物的化石吗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768257" y="140650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319609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结构较简单的生物至今仍然存在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因此在较晚近的地层中也可能会有结构较简单的生物的化石。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51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624824"/>
                <a:ext cx="11430000" cy="464402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二生物进化的大致历程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植物进化的历程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原始共同祖先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苔藓植物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→__________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植物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裸子植物、被子植物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脊椎动物的进化历程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鱼类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两栖动物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爬行动物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8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鸟类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b="0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      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8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哺乳动物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生物进化的总体趋势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是由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__________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__________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、由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__________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__________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624824"/>
                <a:ext cx="11430000" cy="4644028"/>
              </a:xfrm>
              <a:prstGeom prst="rect">
                <a:avLst/>
              </a:prstGeom>
              <a:blipFill rotWithShape="0">
                <a:blip r:embed="rId2"/>
                <a:stretch>
                  <a:fillRect l="-1120" t="-262" b="-2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5113931" y="174330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13931" y="409762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191704" y="4076897"/>
            <a:ext cx="992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724696" y="408711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水生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85497" y="463099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8444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2936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在进化树中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是否所有的生物都往进化树的最顶端进化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原因是什么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42002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多样的环境逐渐进化出多样的物种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不同的物种在进化方向上也不相同。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98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7170" y="703378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预习自测反馈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43136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判断下列说法是否正确。正确的画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化石为研究生物的进化提供了唯一的证据。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在较晚近的地层中只能发现结构更复杂的生物的化石。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古代生物的生活痕迹不能作为生物进化的直接证据。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68519" y="2011064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558744"/>
            <a:ext cx="827341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化石是研究生物进化最直接、最重要的证据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602726" y="3146181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283687" y="3714093"/>
            <a:ext cx="5453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×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30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90273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楔羊齿是一种已经灭绝的古代蕨类植物。推测下列植物中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在地球上出现的时间最可能早于楔羊齿的是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水稻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葫芦藓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银杏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月季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682996" y="1477285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23323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楔羊齿是蕨类植物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在地球上出现的时间早于蕨类植物的可能是苔藓植物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41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313</TotalTime>
  <Words>831</Words>
  <Application>Microsoft Office PowerPoint</Application>
  <PresentationFormat>宽屏</PresentationFormat>
  <Paragraphs>90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NEU-BZ-S92</vt:lpstr>
      <vt:lpstr>方正兰亭中粗黑简体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45</cp:revision>
  <dcterms:created xsi:type="dcterms:W3CDTF">2021-07-19T03:09:34Z</dcterms:created>
  <dcterms:modified xsi:type="dcterms:W3CDTF">2026-03-17T00:24:55Z</dcterms:modified>
</cp:coreProperties>
</file>