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6"/>
  </p:notesMasterIdLst>
  <p:sldIdLst>
    <p:sldId id="347" r:id="rId4"/>
    <p:sldId id="350" r:id="rId5"/>
    <p:sldId id="296" r:id="rId6"/>
    <p:sldId id="345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4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4043874" y="492253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章  末  整  合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14024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研学回校后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同学们将科研所赠送的桑树嫩枝进行扦插种植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发现生根时间较长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成活率也比较低。向科研人员请教后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同学们准备用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ABT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生根粉处理桑树嫩枝。为探究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ABT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生根粉对扦插效果的影响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同学们选择了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株桑树嫩枝均分为甲、乙两组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进行了如下表所示的实验。</a:t>
            </a:r>
            <a:endParaRPr lang="zh-CN" altLang="en-US" sz="2800" dirty="0"/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08428725"/>
              </p:ext>
            </p:extLst>
          </p:nvPr>
        </p:nvGraphicFramePr>
        <p:xfrm>
          <a:off x="381000" y="2605223"/>
          <a:ext cx="1143000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3810000"/>
                <a:gridCol w="3810000"/>
                <a:gridCol w="3810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组别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处理方法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毫升浸泡基部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ABT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生根粉溶液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毫升浸泡基部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生根率为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85%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以上所用时间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天左右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天左右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六个月的成活率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40%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82%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53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7600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从生殖方式上看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扦插属于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该实验的对照组是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实验所用的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株桑树嫩枝的长短、粗细、腋芽数量、生长状况等特征应大致相同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目的是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通过实验结果分析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得到的结论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为使实验结论更科学、准确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还应进行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03421" y="118651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190428" y="1186516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73034" y="2296459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控制单一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012479" y="2515062"/>
            <a:ext cx="52720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ABT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生根粉对扦插效果有影响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可以缩短生根时间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成活率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149662" y="341858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重复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3065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826328" y="2475563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网络建构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709115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考题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靶向特训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网络建构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25EYSG04.eps" descr="id:214748921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336" y="837910"/>
            <a:ext cx="11892988" cy="557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16" name="组合 15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平行四边形 18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平行四边形 29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33" name="图片 3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考题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靶向特训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5" name="矩形 34"/>
          <p:cNvSpPr>
            <a:spLocks noChangeAspect="1"/>
          </p:cNvSpPr>
          <p:nvPr/>
        </p:nvSpPr>
        <p:spPr>
          <a:xfrm>
            <a:off x="381000" y="81733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草莓生长过程中会长出很多匍匐茎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匍匐茎上会生出带气生根的小草莓苗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草莓的这种繁殖方式属于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36" name="TS8QXR17.eps" descr="id:214748922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6319" y="1971242"/>
            <a:ext cx="3925515" cy="2417514"/>
          </a:xfrm>
          <a:prstGeom prst="rect">
            <a:avLst/>
          </a:prstGeom>
        </p:spPr>
      </p:pic>
      <p:sp>
        <p:nvSpPr>
          <p:cNvPr id="37" name="矩形 36"/>
          <p:cNvSpPr>
            <a:spLocks noChangeAspect="1"/>
          </p:cNvSpPr>
          <p:nvPr/>
        </p:nvSpPr>
        <p:spPr>
          <a:xfrm>
            <a:off x="381000" y="429740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无性生殖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有性生殖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出芽生殖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孢子生殖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>
            <a:off x="5094648" y="139864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545130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草莓通过匍匐茎繁殖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没有经过两性生殖细胞的结合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由母体直接产生新个体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属于无性生殖。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4039"/>
            <a:ext cx="11430000" cy="5074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生物学小组在校园的植物角开展植物繁殖小实验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同学们尝试了不同的方法。下列操作与繁殖方式对应错误的是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生物小组剪取绿萝的枝条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插入装有营养液的瓶中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一周后长出新根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扦插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园艺小组将香水月季的枝条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嫁接到野生蔷薇的茎上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期待开出更香的花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嫁接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科技小组从多肉叶片上取出小块组织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在无菌试管中培育出多肉幼苗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植物组织培养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种植小组在肥沃的土壤中种下马铃薯块茎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马铃薯长出幼苗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播种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144165" y="67343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5169018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马铃薯块茎含有芽眼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直接种植马铃薯块茎属于无性生殖。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播种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指将种子撒播在土壤里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这属于有性生殖。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18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7010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比较青蛙和家鸽的生殖发育过程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发现两者既有相同点也有不同点。下列关于相同点的叙述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卵的形态和结构都相同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幼体发育为成体的过程都在母体外进行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受精过程都在母体内进行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生殖和发育都摆脱了对水环境的依赖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462510" y="73649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550644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青蛙的卵呈球状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卵外无卵壳保护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家鸽的卵呈椭圆形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卵外有卵壳保护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项错误。青蛙是体外受精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家鸽是体内受精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项错误。青蛙的生殖和发育离不开水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家鸽是体内受精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卵外有卵壳保护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生殖和发育完全摆脱了对水环境的依赖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42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12454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近年来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某市以生态恢复为重点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推进实施碧水工程行动计划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生态环境得到大幅度的改善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白龟湖吸引了越来越多的鸟儿到此栖息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其中红嘴鸥吸引了广大市民前来观赏。红嘴鸥的生殖方式是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体内受精、卵生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体内受精、胎生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体外受精、卵生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体外受精、胎生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22538" y="152476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367126"/>
            <a:ext cx="8722260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红嘴鸥属于鸟类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鸟类是体内受精、卵生的动物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4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3343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某同学在家观察鸡卵的结构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她将鸡卵的内容物轻轻倒入一个无色透明的玻璃杯中观察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却没找到胚盘。下列操作可取的是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用勺子轻翻卵黄再观察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将鸡卵激烈振荡后再观察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从玻璃杯底部或侧面观察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用牙签刺破卵黄膜再观察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657655" y="110435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897862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胚盘位于卵黄膜内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有时可能因为卵黄的位置和形态而不易直接观察到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从不同角度观察可以增加发现胚盘的机会。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1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5EYSG22.eps" descr="id:214748923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304" y="1232536"/>
            <a:ext cx="3948847" cy="325657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78631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某兴趣小组探究了光照、取材部位对某种月季扦插成活率的影响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实验结果如下图所示。下列分析错误的是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393846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扦插属于无性生殖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芽的成活率低于嫩枝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光照强度对嫩枝扦插成活率的影响要小于芽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此月季更适宜在半遮阴条件下用芽扦插繁殖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60993" y="64943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5668058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在半遮阴的条件下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芽的成活率高于嫩枝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49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301</TotalTime>
  <Words>721</Words>
  <Application>Microsoft Office PowerPoint</Application>
  <PresentationFormat>宽屏</PresentationFormat>
  <Paragraphs>71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2026-03-16T08:04:45Z</dcterms:modified>
</cp:coreProperties>
</file>