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70"/>
  </p:notesMasterIdLst>
  <p:sldIdLst>
    <p:sldId id="744" r:id="rId2"/>
    <p:sldId id="825" r:id="rId3"/>
    <p:sldId id="740" r:id="rId4"/>
    <p:sldId id="762" r:id="rId5"/>
    <p:sldId id="763" r:id="rId6"/>
    <p:sldId id="765" r:id="rId7"/>
    <p:sldId id="766" r:id="rId8"/>
    <p:sldId id="764" r:id="rId9"/>
    <p:sldId id="767" r:id="rId10"/>
    <p:sldId id="768" r:id="rId11"/>
    <p:sldId id="758" r:id="rId12"/>
    <p:sldId id="757" r:id="rId13"/>
    <p:sldId id="769" r:id="rId14"/>
    <p:sldId id="770" r:id="rId15"/>
    <p:sldId id="759" r:id="rId16"/>
    <p:sldId id="771" r:id="rId17"/>
    <p:sldId id="772" r:id="rId18"/>
    <p:sldId id="773" r:id="rId19"/>
    <p:sldId id="774" r:id="rId20"/>
    <p:sldId id="775" r:id="rId21"/>
    <p:sldId id="745" r:id="rId22"/>
    <p:sldId id="779" r:id="rId23"/>
    <p:sldId id="780" r:id="rId24"/>
    <p:sldId id="827" r:id="rId25"/>
    <p:sldId id="781" r:id="rId26"/>
    <p:sldId id="782" r:id="rId27"/>
    <p:sldId id="783" r:id="rId28"/>
    <p:sldId id="784" r:id="rId29"/>
    <p:sldId id="830" r:id="rId30"/>
    <p:sldId id="786" r:id="rId31"/>
    <p:sldId id="787" r:id="rId32"/>
    <p:sldId id="788" r:id="rId33"/>
    <p:sldId id="789" r:id="rId34"/>
    <p:sldId id="790" r:id="rId35"/>
    <p:sldId id="791" r:id="rId36"/>
    <p:sldId id="792" r:id="rId37"/>
    <p:sldId id="793" r:id="rId38"/>
    <p:sldId id="795" r:id="rId39"/>
    <p:sldId id="796" r:id="rId40"/>
    <p:sldId id="797" r:id="rId41"/>
    <p:sldId id="798" r:id="rId42"/>
    <p:sldId id="799" r:id="rId43"/>
    <p:sldId id="801" r:id="rId44"/>
    <p:sldId id="802" r:id="rId45"/>
    <p:sldId id="803" r:id="rId46"/>
    <p:sldId id="804" r:id="rId47"/>
    <p:sldId id="750" r:id="rId48"/>
    <p:sldId id="805" r:id="rId49"/>
    <p:sldId id="800" r:id="rId50"/>
    <p:sldId id="806" r:id="rId51"/>
    <p:sldId id="807" r:id="rId52"/>
    <p:sldId id="808" r:id="rId53"/>
    <p:sldId id="809" r:id="rId54"/>
    <p:sldId id="811" r:id="rId55"/>
    <p:sldId id="812" r:id="rId56"/>
    <p:sldId id="813" r:id="rId57"/>
    <p:sldId id="814" r:id="rId58"/>
    <p:sldId id="815" r:id="rId59"/>
    <p:sldId id="817" r:id="rId60"/>
    <p:sldId id="818" r:id="rId61"/>
    <p:sldId id="761" r:id="rId62"/>
    <p:sldId id="819" r:id="rId63"/>
    <p:sldId id="820" r:id="rId64"/>
    <p:sldId id="829" r:id="rId65"/>
    <p:sldId id="822" r:id="rId66"/>
    <p:sldId id="823" r:id="rId67"/>
    <p:sldId id="824" r:id="rId68"/>
    <p:sldId id="826" r:id="rId6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54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4402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529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172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550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814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381236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1797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1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960167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Ⅰ</a:t>
            </a: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Reading and Thinking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Who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built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world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first modern amusement park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 Irish American.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461" y="2804494"/>
            <a:ext cx="39604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300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47091" y="1171804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29387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buffet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连续猛击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打来打去　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自助餐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 </a:t>
            </a:r>
            <a:endParaRPr lang="zh-CN" altLang="zh-CN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edge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边缘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边线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刀刃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徐徐移动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加边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valley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山谷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溪谷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vast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辽阔的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巨大的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庞大的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5.glacier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冰川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territory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领土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版图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领域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地盘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09923" y="1954380"/>
            <a:ext cx="20428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9923" y="2421723"/>
            <a:ext cx="204280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592015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059358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6757" y="3744143"/>
            <a:ext cx="16239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6757" y="4211486"/>
            <a:ext cx="1623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4303664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4771007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92474" y="4904281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92474" y="5371624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5500396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5967739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横卷形 21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5" grpId="0" animBg="1"/>
      <p:bldP spid="18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明令禁止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取缔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禁令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boundary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边界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界限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分界线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cottage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小屋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尤指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村舍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小别墅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accompany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陪同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陪伴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伴随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尤指用钢琴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伴奏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sour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有酸味的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485" y="1611307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2078650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1735" y="2197667"/>
            <a:ext cx="25010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1736" y="2665010"/>
            <a:ext cx="250102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2086" y="2806161"/>
            <a:ext cx="19146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2087" y="3273504"/>
            <a:ext cx="19146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80517" y="3389016"/>
            <a:ext cx="26642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8" y="3856359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80517" y="4551565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8" y="501890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5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3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1.cloth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一块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织物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布料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clothing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总称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衣服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服装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clothes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复数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衣服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服装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2.visible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看得见的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invisible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看不见的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3.adopt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采纳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adoption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adopted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收养的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4.bless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祝福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blessing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祝福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赞同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好事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有益之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49069" y="1262418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49069" y="1729761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40557" y="1849633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40557" y="2316976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21077" y="2425623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2892966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42038" y="3038006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42038" y="3505349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54359" y="3608706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54359" y="4076049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56781" y="4214061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6781" y="4681404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102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1.flow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流经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2.feed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为主食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move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在行进中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在移动中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4.set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启程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怀着目标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开始工作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5.live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28589" y="1727919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8589" y="2195262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84573" y="2237951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84573" y="2705294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858620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325963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76561" y="3425375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76561" y="3892718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76561" y="4047283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76561" y="4514626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356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阅 读 自 测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1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Fast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一、快速浏览课文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将段落与其小标题相匹配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Para.1: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 Land of Mountains and Ice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Para.2: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B.Man at Peace with Nature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Para.3: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C.A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Land of Adventure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Para.4: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D.A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Place Where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Sun Never Sets in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	Summer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291860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338594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349917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396651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407558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454293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96948" y="464929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96948" y="511663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Detailed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选择最佳答案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1.How many hours a day does the sun shine in summer in Sarek?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A.0.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B.12.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C.18.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D.24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309607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356341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42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2.Why did Sweden make Sarek a national park in 1909?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A.Because they wanted to prevent people from enjoying the park.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B.Because they wanted to leave the land as it was.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C.Because no one lived there.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D.Because so many people wanted to settle there.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201595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48329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279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Sami relied on the reindeer in their life in the following ways except that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A.they used their meat for food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B.they used their bones for tools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C.they sold the reindeer for money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D.they put up tents with their skin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23328" y="182222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23328" y="228957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3011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4.What is the most Sami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life like at present?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A.They live mainly on hunting the reindeer.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B.They don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enjoy their traditions any more.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C.They live mainly in tents or old cottages.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D.They live a modern life.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13365" y="184963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13365" y="231697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59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49257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悦</a:t>
            </a:r>
            <a:r>
              <a:rPr lang="zh-CN" altLang="en-US" sz="4000" smtClean="0"/>
              <a:t>读</a:t>
            </a:r>
            <a:r>
              <a:rPr lang="en-US" altLang="zh-CN" sz="4000"/>
              <a:t>·</a:t>
            </a:r>
            <a:r>
              <a:rPr lang="zh-CN" altLang="en-US" sz="4000" smtClean="0"/>
              <a:t>导</a:t>
            </a:r>
            <a:r>
              <a:rPr lang="zh-CN" altLang="en-US" sz="4000"/>
              <a:t>入</a:t>
            </a:r>
          </a:p>
        </p:txBody>
      </p:sp>
      <p:sp>
        <p:nvSpPr>
          <p:cNvPr id="11" name="横卷形 10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71740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08556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6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445371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2511462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5.What will the author do in his plan that day?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A.He will arrive at the other side of the valley.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 will return home.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 will ride over a difficult land to his destination.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D.He will settle in the Sarek National Park.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1357" y="1877984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1357" y="2345327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70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47091" y="1287586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201595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Though the Sami are allowed to continue their traditional way of life in the park,no one else can live here,and all new development is banned within park boundaries.(page 26)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只有萨米人可以在园内继续其传统生活方式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其他人不能在此居住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而且公园边界内禁止一切开发活动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ban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明令禁止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取缔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禁令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015951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禁止做某事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禁止某人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的禁令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2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will ban smoking in all offices later this year.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我们将从今年晚些时候起在办公场所全面禁烟。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(2)David was banned from taking part in the cross-country run,and he lowered his head,with tears welling up in his eyes.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戴维被禁止参加越野赛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他低着头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眼里涌出泪水。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(3)There is a total ban on smoking in the office.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办公室将彻底禁止吸烟。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687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72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温馨提示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禁止某人做某事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的表达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ban sb from doing sth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prohibit sb from doing sth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forbid sb from doing sth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forbid sb to do sth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4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(1)There is a ban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talking aloud or eating in the library.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16821" y="146218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16821" y="192953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spect="1"/>
          </p:cNvSpPr>
          <p:nvPr/>
        </p:nvSpPr>
        <p:spPr>
          <a:xfrm>
            <a:off x="361950" y="259201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law bans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selling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(sell) alcohol to those under 18 in the country.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(3)She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was banned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(ban) from driving for two years.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66021" y="2722029"/>
            <a:ext cx="19950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66021" y="3189372"/>
            <a:ext cx="199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60637" y="3874444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60637" y="4341787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23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Since reindeer were always on the move,the Sami would pick up their tents and accompany them.(page 26)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由于驯鹿不断迁移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萨米人会收起帐篷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跟随而去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73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accompany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陪同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陪伴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伴随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尤指用钢琴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伴奏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592015"/>
            <a:ext cx="10807700" cy="18651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accompany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at/on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尤指用钢琴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为某人伴奏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accompany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to...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陪同某人去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accompany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sb=keep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company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陪伴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某人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50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(1)When she stood up to sing,he accompanied her on the piano.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当她站起来唱歌的时候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他就为她钢琴伴奏。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(2)From the age of six,Terri,now 26,accompanied Derek to work during her school holidays.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岁起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岁的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Terri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就在学校放假期间陪同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Derek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去上班。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674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792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(3)Our English teacher will accompany us/keep us company and help us selflessly the instant we are in trouble.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我们一处在困境中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我们的英语老师就会陪着我们并无私地帮助我们。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287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横卷形 3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悦读</a:t>
            </a:r>
            <a:r>
              <a:rPr lang="en-US" altLang="zh-CN" sz="4000"/>
              <a:t>·</a:t>
            </a:r>
            <a:r>
              <a:rPr lang="zh-CN" altLang="en-US" sz="4000"/>
              <a:t>导入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文章导语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现代主题公园始于欧洲的游乐园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它出现于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大都在一些重要的城市。主要景点是鲜花、喷泉、舞蹈、烟花、游戏、舞台演出和一些简单的游乐项目等。那么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它又是怎样一步步地走到今天的呢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famous singer was accompanied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at/on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piano by his friends.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(2)When he was single,he had many friends to keep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he)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company.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(3)After the meeting,I was accompanied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building on campus by two students.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7261" y="1899339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7261" y="236668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21477" y="3096071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21477" y="3598266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81913" y="4248199"/>
            <a:ext cx="10754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81913" y="4715542"/>
            <a:ext cx="10754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68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am not a Sami,but in Sarek I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ve adopted some of their habits.(page 27)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我不是萨米人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但是在萨勒克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我养成了萨米人的一些生活习惯。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adopt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采纳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领养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935368"/>
            <a:ext cx="10807700" cy="18651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adopted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收养的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领养的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adoptive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收养的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有收养关系的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adoption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采用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领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养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5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579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(1)Our teacher decided to adopt a new approach to teaching languages.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我们的老师决定采用一种新的语言教学法。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(2)Thanks to their adoption,William could receive a good education and became an engineer.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多亏了他们的收养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威廉姆受到了好的教育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成了一名工程师。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88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will encourage 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adoption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(adopt) of this new technology.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(2)His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adopted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(adopt) daughter cares for him better than his birth children.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suggestions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adopted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(adopt) at the meeting and would be brought into effect.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56981" y="186683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56981" y="233417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44025" y="302406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44025" y="349140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76861" y="4248199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6861" y="4715542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1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breakfast,I pack my bag and set out again.(page 27)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早餐之后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我收拾行囊再次出发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40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 out 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启程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怀着目标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工作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99927"/>
            <a:ext cx="10807700" cy="358136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着手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aside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留出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省出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放到一旁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登记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引发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使爆炸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设立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043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can set out early so that we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have more time to read and select books.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我们可以早动身以便有更多的时间阅读或挑选图书。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set out to paint the whole house but finished only the front part.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=He set about painting the whole house but finished only the front part.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他开始着手粉刷整幢房子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可是只完成了前面的部分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678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police set up roadblocks on routes out of the city.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警察在城外的路上设置了路障。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25714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当做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讲时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,set about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后接动词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set out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后跟动词不定式做宾语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4453" y="21575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(1)Have you set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the old professor had said?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(2)We don’t know how to set about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(do) these difficult tasks in time.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young man always dreams of setting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own company.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(4)He set out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(do) a lot of things after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graduation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but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didn’t succeed.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888829" y="1367879"/>
            <a:ext cx="165622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17221" y="2505031"/>
            <a:ext cx="157607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doing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785373" y="3706225"/>
            <a:ext cx="10518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up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358074" y="4896271"/>
            <a:ext cx="106150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to do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  <p:bldP spid="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Being in such a beautiful and wild place makes me feel blessed to be alive.(page 27)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置身这般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美丽的荒原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我感到活着是如此幸福。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bless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祝福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389113"/>
            <a:ext cx="10807700" cy="127419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blessed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方面有福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赋有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blessing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祝福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赞同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31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Modern Theme Parks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history of modern theme parks started with the pleasure gardens of Europe,which were built around important cities in the 1550s.The main attractions were flowers,fountains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,dancing,fireworks,games,stage shows and some simple amusement rides.These pleasure gardens were early amusement parks,from which theme parks developed.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585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(1)In New York,a multicultural city,students like me are blessed with a chance to work with a diverse population.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在纽约这个多元文化的城市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像我这样的学生有幸与不同的人群一起工作。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feel blessed to have such good friends.I am really content with my life.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能交到这样的好朋友我真有福气。我对我的生活很满足。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(3)This activity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great blessing to our family.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这个活动对我们家人来说是一份美好的祝福。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771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9181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feel very fortunate to be blessed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having you as a good friend.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(2)She’s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(bless) with excellent health.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comes to know that health is a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(bless) that money cannot buy.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73205" y="1943943"/>
            <a:ext cx="137088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with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088629" y="3096071"/>
            <a:ext cx="185178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blessed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032754" y="3738801"/>
            <a:ext cx="15760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blessing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2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Sami lived off reindeer,moved with them,and accompanied them for hundreds of years.(page 27)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萨米人靠驯鹿为生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们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一起迁徙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陪伴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们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生活了几百年。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03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 off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依靠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以吃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为生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05676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继续生活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以吃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生活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灾难或其他困境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而幸存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忍受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容忍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不快的事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达到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符合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不辜负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他人的期望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7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(1)She still lives off her parents.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她仍然依靠父母生活。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(2)They mainly live on bamboo,and each panda needs to eat a lot of bamboo every 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他们主要以吃竹子为生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每天每只熊猫需要吃很多竹子。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dinosaurs couldn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live through the cold climate that followed and they died out.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恐龙不能在随后而来的寒冷的环境下存活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所以它们灭绝了。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02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193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live off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live on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某人或某物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没有太大区别。但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live on sth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的唯一性。另外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,live on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还可以表示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继续生活和靠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的含义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5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(1)Don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live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off/on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your parents any more.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failed to live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her parents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expectations.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 just had to learn to live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pain.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(4)The doctor doubted whether the patient would live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through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that month.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12765" y="1982498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2449841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20877" y="2629107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0877" y="3096450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655576" y="3138357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55576" y="360570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7345" y="4360551"/>
            <a:ext cx="19427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7346" y="4827894"/>
            <a:ext cx="19427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35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句 型 剖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Even though the sun is brightly shining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telling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whether it is morning or night is impossible.(page 26)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尽管外面艳阳高照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我也分不清是早上还是夜晚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本句为主从复合句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,even though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even if,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even though/even if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用作副词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尽管这样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即便如此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 if/though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引导方式状语从句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似的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58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make a trip even though the weather is bad.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即使天气不好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我们也要去旅行。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looks as if nothing had happened to her.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她看起来好像什么也没有发生过似的。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(3)Even so,the new stoves can cost $30 or more.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即使是这样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新的炉子要花费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美元或更多。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31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579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late 1880s,with the decline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 pleasure gardens in Europe,amusement parks spread to North America,mostly to solve the money problem of the railway companies.People used railway services a lot during the weekdays to go to work,but much less on weekends and other holidays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Therefore, amusement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parks were built at the end of railway lines so that people would use the railways every day.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60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尽管在下雨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他还是出去了。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went out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though/if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raining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这位妇女深爱这些孩子们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好像是她自己的一样。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woman loves the children deeply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if/though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were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36472" y="2625468"/>
            <a:ext cx="17058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36472" y="3092811"/>
            <a:ext cx="17058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96941" y="2625468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96941" y="3092811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11760" y="2643802"/>
            <a:ext cx="13295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11760" y="3111145"/>
            <a:ext cx="13295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95936" y="2643802"/>
            <a:ext cx="13295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95936" y="3111145"/>
            <a:ext cx="13295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88429" y="3273540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429" y="3740883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11760" y="4392215"/>
            <a:ext cx="13295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11760" y="4859558"/>
            <a:ext cx="13295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26300" y="4403366"/>
            <a:ext cx="20193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26300" y="4870709"/>
            <a:ext cx="20193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5040287"/>
            <a:ext cx="12226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5507630"/>
            <a:ext cx="12226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5051222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5518565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00797" y="5040287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00797" y="550763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28989" y="5031617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549896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282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  <p:bldP spid="17" grpId="0" animBg="1"/>
      <p:bldP spid="20" grpId="0" animBg="1"/>
      <p:bldP spid="23" grpId="0" animBg="1"/>
      <p:bldP spid="26" grpId="0" animBg="1"/>
      <p:bldP spid="29" grpId="0" animBg="1"/>
      <p:bldP spid="31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2791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这篇文章有许多拼写错误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即便如此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它仍不失为一篇佳作。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article has a lot of spelling mistakes,even so,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quite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essay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1437" y="3024063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1437" y="3491406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2176" y="3618172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2176" y="4085515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3618172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4085515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26862" y="3640474"/>
            <a:ext cx="14239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57010" y="4107817"/>
            <a:ext cx="14239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83045" y="3640474"/>
            <a:ext cx="17119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83046" y="4107817"/>
            <a:ext cx="17119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241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Sarek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mountains used to be covered by vast sheets of ice.(page 26)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萨勒克的山脉过去被大片冰层覆盖。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used to do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过去常常做某事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将过去和现在对比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暗示现在不做了。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为动词不定式符号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后接动词原形。其否定形式是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+usedn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to do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+didn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use to do sth”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疑问句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形式可以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“Used+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+to do...?”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“Did+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+use to do...?”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21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87759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1)Those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tomatoes had a taste that reminded me of the ones my uncle used to grow when I was a child.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那些西红柿的味道让我想起了小时候我叔叔种的西红柿。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(2)—Used Tom to watch TV?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汤姆过去常看电视吗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—Yes,he used to./No,he usedn’t to.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他过去常看。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他过去不常看。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(3)They used to see English movies on Sundays,usedn’t they?/didn’t they?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他们过去常在星期天看英语电影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06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以前是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a history teacher in our school.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以前有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an old temple near the village.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2414546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881889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28789" y="2414546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8789" y="2881889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84973" y="2414546"/>
            <a:ext cx="9361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84973" y="2881889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04653" y="3573883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4041226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40857" y="3573883"/>
            <a:ext cx="12601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40857" y="4041226"/>
            <a:ext cx="1260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25033" y="3592569"/>
            <a:ext cx="9721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25033" y="4059912"/>
            <a:ext cx="9721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523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(3)Tom used to be a quiet boy.(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改为否定句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→Tom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didn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quiet boy.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 used to see my 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aunt once a month.(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How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use to see your aunt?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88629" y="235368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629" y="282103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48869" y="2334084"/>
            <a:ext cx="143864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48869" y="2801427"/>
            <a:ext cx="14386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75548" y="2314479"/>
            <a:ext cx="1153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75548" y="2781822"/>
            <a:ext cx="11536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18958" y="2314479"/>
            <a:ext cx="11536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18958" y="2781822"/>
            <a:ext cx="11536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68549" y="349525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68549" y="396260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59224" y="349525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59224" y="396260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3503198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3970541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09390" y="3395254"/>
            <a:ext cx="235820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722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3" grpId="0" animBg="1"/>
      <p:bldP spid="16" grpId="0" animBg="1"/>
      <p:bldP spid="1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Following the reindeer were the Sami people,who made this territory their home.(page 26)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跟随驯鹿之后来的是萨米人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他们在这片土地上安家落户。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Following the reindeer were the Sami people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是主谓语倒装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Sami people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以便与后面的定语从句更好地衔接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语义上也更连贯。这是一种完全倒装。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18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3177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完全倒装用法如下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当表示地点的介词短语位于句首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主语为名词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且谓语动词为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be,come,lie,sit,stand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等不及物动词时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句子的主谓要完全倒装。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地点副词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(here,there),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方位副词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(out,in,up,down)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及时间副词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(now,then)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等位于句首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且谓语动词为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be,come,go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等不及物动词时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句子的主谓要完全倒装。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形容词短语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分词短语位于句首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句子的主谓要完全倒装。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当主语是代词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而不是名词时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句子不倒装。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39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43177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(1)Standing in the front of the classroom is a professor who explains how to make tea in detail.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站在教室前面的是一位正在详细解释如何沏茶的教授。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(2)In the high plains area is Lake Titicaca,the highest freshwater lake in the world,on which boats can travel.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在高原地区有的的喀喀湖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这是世界上海拔最高的淡水湖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在湖上可以行船。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28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用倒装结构改写下列句子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(1)Some picture books are here.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Here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picture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books.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 beautiful girl sits under that tree.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tree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sits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beautiful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girl.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(3)Suddenly the door opened and a woman rushed out.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Suddenly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door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opened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rushed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woman.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24173" y="2958104"/>
            <a:ext cx="550095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24174" y="3425447"/>
            <a:ext cx="550095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24173" y="4147313"/>
            <a:ext cx="64370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24174" y="4614656"/>
            <a:ext cx="6437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14823" y="5272949"/>
            <a:ext cx="91827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14825" y="5740292"/>
            <a:ext cx="91827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213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1894,an Irish American,built the world’s first modern amusement park in Chicago,USA.Since then,amusement parks have grown in number and size.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Today,there are still many amusement parks around the world.For example,Bakken Amusement Park in Denmark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which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 opened in the 1580s,is the oldest amusement park in the world.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53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挂在墙上的是一幅美丽的画。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Hanging    on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wall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 beautiful picture.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围绕着这个湖泊的是十六座山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终年积雪。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Around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the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lake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lie      sixteen      mountains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which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covered with snow all the year round.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6461" y="2087959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461" y="2555302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5369" y="2087959"/>
            <a:ext cx="7414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5369" y="2555302"/>
            <a:ext cx="7414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23889" y="2087959"/>
            <a:ext cx="9850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23890" y="2555302"/>
            <a:ext cx="9850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16028" y="2087959"/>
            <a:ext cx="11610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16029" y="2555302"/>
            <a:ext cx="11610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6461" y="3258846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461" y="3726189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15345" y="3239241"/>
            <a:ext cx="7414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15345" y="3706584"/>
            <a:ext cx="7414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79082" y="3239241"/>
            <a:ext cx="11369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9082" y="3706584"/>
            <a:ext cx="11369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0742" y="3263455"/>
            <a:ext cx="7282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0742" y="3730798"/>
            <a:ext cx="7282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55869" y="3258846"/>
            <a:ext cx="15333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55869" y="3726189"/>
            <a:ext cx="1533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881459" y="3239241"/>
            <a:ext cx="22000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81460" y="3706584"/>
            <a:ext cx="220005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671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9" grpId="0" animBg="1"/>
      <p:bldP spid="31" grpId="0" animBg="1"/>
      <p:bldP spid="33" grpId="0" animBg="1"/>
      <p:bldP spid="35" grpId="0" animBg="1"/>
      <p:bldP spid="37" grpId="0" animBg="1"/>
      <p:bldP spid="40" grpId="0" animBg="1"/>
      <p:bldP spid="43" grpId="0" animBg="1"/>
      <p:bldP spid="4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65591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一、单词拼写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1.They have refused to allow UN troops to be stationed in their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领土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2.We set up camp on the 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of the town,the flames of our campfire being the only source of light in the vast darkness.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800597" y="2819883"/>
            <a:ext cx="212429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territory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77277" y="3397433"/>
            <a:ext cx="12121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dge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32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3.Known for its 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deserts,fertile oases,majestic mountain ranges and emerging ski resorts,Xinjiang attracts visitors from all over the world.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 far side of the moon is also known to have mountains and impact craters,contrasting with the relatively flat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areas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on the near side.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 Ailao Mountains form a natural 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between the Yunnan-Guizhou Plateau and the Hengduan Mountains.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384773" y="647799"/>
            <a:ext cx="109837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ast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76461" y="3600127"/>
            <a:ext cx="109677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isible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92869" y="4153343"/>
            <a:ext cx="166584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oundary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9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503783"/>
            <a:ext cx="2770310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140016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wake up;leave behind;feed on;pick up;be full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187193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1.This kind of butterfly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sweet liquid produced by flowers,which other insects collect.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park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freshness and beauty of spring,with the sun shining and birds singing.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3.She set the alarm so she’d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time to give her two sons their medicine.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112965" y="1807873"/>
            <a:ext cx="171232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feeds </a:t>
            </a:r>
            <a:r>
              <a:rPr lang="en-US" altLang="zh-CN" smtClean="0">
                <a:ea typeface="宋体" panose="02010600030101010101" pitchFamily="2" charset="-122"/>
              </a:rPr>
              <a:t>on 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736701" y="3060170"/>
            <a:ext cx="159691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is full of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752365" y="4248199"/>
            <a:ext cx="165462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wake up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9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40016"/>
            <a:ext cx="10807700" cy="6267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wake up;leave behind;feed on;pick up;be full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7193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finally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classic novel I had always wanted to read.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5.He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personal information online,which caused him lots of trouble.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808709" y="1868559"/>
            <a:ext cx="190468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picked up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12565" y="3069998"/>
            <a:ext cx="206338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left behind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三、课文语篇填空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remote far north of Sweden,in Sarek National Park above the Arctic Circle,I wake up to the sound of the wind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buffeting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(buffet) the cloth of my tent.Standing at the edge of the mountain,watching the Rapa River flow through the valley below,I feel so 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blessed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(bless) to be alive and have this rare opportunity to explore this unique territory which is hardly 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known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(know) to the outside world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961364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428707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84973" y="4104183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84973" y="4571526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61654" y="5252767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61654" y="5720110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660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Once 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covered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(cover) by vast sheets of ice,Sarek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mountains are home 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Sami,the native residents of the park.The Sami lived off reindeer,moved with them,and accompanied them for hundreds of years.Today,most Sami have left their ancient 6.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cottages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(cottage) in the mountain valleys and live 7.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modern life in villages near Sarek instead.8.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(keep) its natural state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except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the Sami,no one 9.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allowed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(allow) to live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44613" y="100783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4613" y="147518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36901" y="1583903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36901" y="2051246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340915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387650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00997" y="3931043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00997" y="4398386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48869" y="4587560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48869" y="5054903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572071" y="5131748"/>
            <a:ext cx="227719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72072" y="5599091"/>
            <a:ext cx="227719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89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5" grpId="0" animBg="1"/>
      <p:bldP spid="1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94394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Sarek,and all new development is banned within the park boundaries.It is hoped 10.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Sarek National Park will always remain as it is,natural and beautiful.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40957" y="2592015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40957" y="305935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26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57026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Modern theme parks grew out of amusement parks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Different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 amusement parks,theme parks placed more importance on showing themes or ideas in some related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areas.These theme areas recreated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special time and place for visitors to enjoy themselves.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most important theme park began with a mouse and a man,Walter Elias Disney,better known as Walt Disney.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65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海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拾贝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1.fountain /fa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i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人工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喷泉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2.decline /dI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klaIn/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3.related /rI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leItId/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相关的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4.recreate /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kri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eIt/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再现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86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359767"/>
            <a:ext cx="10807700" cy="550189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美文凝萃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1.Why were amusement parks built at the end of railway lines in the late 1880s?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 number of pleasure gardens in Europe became fewer and fewer.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B.People wanted to enjoy their spare time on weekends.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C.People used railway services a lot during the weekdays to go to work.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 railway companies wanted to bring in more money.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464893" y="1511895"/>
            <a:ext cx="58381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D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6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218</TotalTime>
  <Words>2556</Words>
  <Application>Microsoft Office PowerPoint</Application>
  <PresentationFormat>自定义</PresentationFormat>
  <Paragraphs>316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9" baseType="lpstr">
      <vt:lpstr>NEU-BZ-S92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45</cp:revision>
  <dcterms:created xsi:type="dcterms:W3CDTF">2020-09-19T09:01:39Z</dcterms:created>
  <dcterms:modified xsi:type="dcterms:W3CDTF">2026-03-12T01:30:27Z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