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74"/>
  </p:notesMasterIdLst>
  <p:sldIdLst>
    <p:sldId id="744" r:id="rId2"/>
    <p:sldId id="827" r:id="rId3"/>
    <p:sldId id="740" r:id="rId4"/>
    <p:sldId id="762" r:id="rId5"/>
    <p:sldId id="769" r:id="rId6"/>
    <p:sldId id="770" r:id="rId7"/>
    <p:sldId id="771" r:id="rId8"/>
    <p:sldId id="763" r:id="rId9"/>
    <p:sldId id="772" r:id="rId10"/>
    <p:sldId id="764" r:id="rId11"/>
    <p:sldId id="765" r:id="rId12"/>
    <p:sldId id="773" r:id="rId13"/>
    <p:sldId id="774" r:id="rId14"/>
    <p:sldId id="775" r:id="rId15"/>
    <p:sldId id="758" r:id="rId16"/>
    <p:sldId id="759" r:id="rId17"/>
    <p:sldId id="777" r:id="rId18"/>
    <p:sldId id="778" r:id="rId19"/>
    <p:sldId id="779" r:id="rId20"/>
    <p:sldId id="780" r:id="rId21"/>
    <p:sldId id="781" r:id="rId22"/>
    <p:sldId id="782" r:id="rId23"/>
    <p:sldId id="844" r:id="rId24"/>
    <p:sldId id="784" r:id="rId25"/>
    <p:sldId id="785" r:id="rId26"/>
    <p:sldId id="790" r:id="rId27"/>
    <p:sldId id="791" r:id="rId28"/>
    <p:sldId id="792" r:id="rId29"/>
    <p:sldId id="793" r:id="rId30"/>
    <p:sldId id="794" r:id="rId31"/>
    <p:sldId id="795" r:id="rId32"/>
    <p:sldId id="796" r:id="rId33"/>
    <p:sldId id="829" r:id="rId34"/>
    <p:sldId id="797" r:id="rId35"/>
    <p:sldId id="798" r:id="rId36"/>
    <p:sldId id="799" r:id="rId37"/>
    <p:sldId id="801" r:id="rId38"/>
    <p:sldId id="802" r:id="rId39"/>
    <p:sldId id="803" r:id="rId40"/>
    <p:sldId id="804" r:id="rId41"/>
    <p:sldId id="805" r:id="rId42"/>
    <p:sldId id="807" r:id="rId43"/>
    <p:sldId id="808" r:id="rId44"/>
    <p:sldId id="810" r:id="rId45"/>
    <p:sldId id="811" r:id="rId46"/>
    <p:sldId id="768" r:id="rId47"/>
    <p:sldId id="809" r:id="rId48"/>
    <p:sldId id="830" r:id="rId49"/>
    <p:sldId id="831" r:id="rId50"/>
    <p:sldId id="832" r:id="rId51"/>
    <p:sldId id="812" r:id="rId52"/>
    <p:sldId id="833" r:id="rId53"/>
    <p:sldId id="814" r:id="rId54"/>
    <p:sldId id="815" r:id="rId55"/>
    <p:sldId id="757" r:id="rId56"/>
    <p:sldId id="834" r:id="rId57"/>
    <p:sldId id="835" r:id="rId58"/>
    <p:sldId id="836" r:id="rId59"/>
    <p:sldId id="837" r:id="rId60"/>
    <p:sldId id="838" r:id="rId61"/>
    <p:sldId id="839" r:id="rId62"/>
    <p:sldId id="840" r:id="rId63"/>
    <p:sldId id="842" r:id="rId64"/>
    <p:sldId id="843" r:id="rId65"/>
    <p:sldId id="745" r:id="rId66"/>
    <p:sldId id="749" r:id="rId67"/>
    <p:sldId id="750" r:id="rId68"/>
    <p:sldId id="822" r:id="rId69"/>
    <p:sldId id="823" r:id="rId70"/>
    <p:sldId id="824" r:id="rId71"/>
    <p:sldId id="845" r:id="rId72"/>
    <p:sldId id="828" r:id="rId7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03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414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121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3467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7544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46451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08843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5.xml"/><Relationship Id="rId4" Type="http://schemas.openxmlformats.org/officeDocument/2006/relationships/slide" Target="slide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Ⅲ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Using Language,</a:t>
            </a: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Assessing Your Progress &amp; Video Time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49" y="1439887"/>
            <a:ext cx="10943703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将段落与其主旨大意相匹配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Para.1: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A.To introduce Disneyland.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Para.2: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 introduce theme parks.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Para.3: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C.To introduce Chimelong Ocean Kingdom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Para.4: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D.To introduce Dollywood.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273603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20337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327571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74305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384808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431543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29451" y="445838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29451" y="492572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Detailed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1.What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the main idea of the text?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 history of three theme parks.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 introduction to three theme parks.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 differences among three theme parks.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 main attractions of three theme parks.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41157" y="237599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284333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2.Where can tourists find Snow White and Mickey Mouse according to the text?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 Dollywood.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B.In Disneyland.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 Thunderhead.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D.In Chimelong Ocean Kingdom.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20877" y="16559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21232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314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the Dollywood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main attraction?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A.Its culture.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B.Its country music.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C.Its candy shops.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D.Its wooden roller coaster.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69349" y="146729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69349" y="193463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8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4.What is the main purpose of Dollywood according to paragraph 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   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zh-CN"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A.To sell candy.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 profits.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C.To show cartoons.	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educate people.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24733" y="16559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4733" y="21232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57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51189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18281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straight ahead(until you come to...)(page 31)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一直往前走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直到你来到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向前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在前面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提前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299043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优于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time/schedule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前进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用于祈使句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往下说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着手做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展望未来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为将来设想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(1)Everyone lent a hand,so that the work was finished ahead of schedule.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每个人都帮了忙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所以工作提前完成了。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(2)Despite the bad weather,the journey will go ahead.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尽管天气不好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旅行将照常进行。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(3)Though with no approval from his parents,he went ahead with his plan to study abroad.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尽管没有得到父母的赞同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他还是开始他出国留学的计划。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0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他一直领先于其他跑步选手并最终获得冠军。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kept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other runners and won at last.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开始讲你的故事吧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我们非常渴望。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story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,we are eager for that.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04653" y="2592015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3059358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21465" y="2572410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21465" y="3039753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4358762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4826105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19163" y="4339157"/>
            <a:ext cx="1441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19164" y="4806500"/>
            <a:ext cx="14416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54731" y="4321387"/>
            <a:ext cx="1441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54732" y="4788730"/>
            <a:ext cx="14416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90298" y="4321387"/>
            <a:ext cx="144167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90299" y="4788730"/>
            <a:ext cx="144167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31612" y="4321387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31612" y="478873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16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选举提前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个月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举行。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election was held three months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schedule/time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57181" y="208795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7181" y="255530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13415" y="2095142"/>
            <a:ext cx="13281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13415" y="2562485"/>
            <a:ext cx="13281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1411" y="2701788"/>
            <a:ext cx="27553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1412" y="3169131"/>
            <a:ext cx="27553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3248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445737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Whichever and whatever you like,there is an incredible theme park that will appeal to you!(page 31)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无论你喜欢哪一个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总有一个奇妙无比的主题公园会让你流连忘返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10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恳求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吸引力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请求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081464"/>
            <a:ext cx="10807700" cy="363791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有感染力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sb/sth)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申诉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向某人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呼吁某事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恳求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呼吁某人做某事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呼吁某人做某事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有吸引力的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有感染力的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642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design has to appeal to all ages and social groups.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设计得要雅俗共赏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老幼皆宜。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(2)Let us appeal to the President to aid us.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让我们恳求总统援助我们。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(3)Organisers appealed to the crowd not to panic.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组织者呼吁人群不要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惊慌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8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336381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appeal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短语中的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为介词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后面跟名词、代词或动词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(4)We made an appeal to the villagers for money to build the bridge.=We appealed to the villagers for money to build the bridge.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为建造这座桥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我们呼吁村民捐款。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640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 recent years,our government has been always appealing to everyone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save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(save) water.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advertisement has deeply appealed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me,so I want to apply for the position.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police made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appeal to the public to remain calm in face of danger.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09644" y="203305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79004" y="2520007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49269" y="2664023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9269" y="3131366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88829" y="3793179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88829" y="426052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spect="1"/>
          </p:cNvSpPr>
          <p:nvPr/>
        </p:nvSpPr>
        <p:spPr>
          <a:xfrm>
            <a:off x="361950" y="490944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(4)Spending the holidays in Britain wasn’t a prospect that I found particularly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appealing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(appeal).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6821" y="5585017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6821" y="6052360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00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appealed to the other leaders to donate to the cause.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appeal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the other leaders to donate to the cause.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28589" y="2957157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8589" y="3424500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4813" y="2983793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3" y="3451136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51463" y="3006095"/>
            <a:ext cx="15337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51463" y="3473438"/>
            <a:ext cx="15337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44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course,Disneyland also has many exciting rides to amuse you,from enormous swinging ships to scary free-fall drops.(page 31)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迪士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尼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乐园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很多十分刺激的游乐项目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如巨大的秋千船和恐怖的跳楼机。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82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提供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46517"/>
            <a:ext cx="10807700" cy="42288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某物逗乐某人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自娱自乐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愉悦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活动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令某人觉得好笑的是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愉悦地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好笑地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觉得好笑的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逗乐的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好笑的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32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often amused ourselves by playing hide-and-seek while we were young.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我们小时候经常通过玩捉迷藏来自娱自乐。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(2)To our amusement,they should have a quarrel about such a small thing.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让我们觉得好笑的是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他们竟然为这样一件小事争吵。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(3)His eyes twinkled with amusement.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他的眼睛闪耀着愉悦的光芒。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04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(1)However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amusing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(amuse) the movie is,I have to put it away and focus my attention on study this week.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(2)Singing and dancing around the fire was one of the most popular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amusements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(amuse) to the tourists.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was raining outside,so he amused himself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novel at home.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(4)Playing with water in summer can keep children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amused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(amuse) for hours.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52725" y="1788776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2256119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08609" y="3231118"/>
            <a:ext cx="29163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08609" y="3698461"/>
            <a:ext cx="29163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45642" y="3703546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45642" y="4170889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9874" y="5184303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9874" y="5651646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8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276163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fountain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人工喷泉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喷水池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route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路线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路途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途径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ahead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向前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在前面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提前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theme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有特定主题的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主题思想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5.adorable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可爱的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讨人喜爱的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1452" y="2312801"/>
            <a:ext cx="2359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1452" y="2780144"/>
            <a:ext cx="235930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893374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360717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3518551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985894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4099124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4566467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2765" y="4691205"/>
            <a:ext cx="38164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5158548"/>
            <a:ext cx="38164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横卷形 1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Here you can walk under the Whale Shark Aquarium—the world’s largest—and see up to 20,000 fish,in addition to whale sharks.(page 32)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你可以漫步于全球最大的鲸鲨水族馆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除了鲸鲨外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你还可以观赏两万条之多的各种鱼类。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598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某数量、程度等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不多于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体力或智力上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胜任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657528"/>
            <a:ext cx="10807700" cy="18651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打算做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正在做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胜任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交际用语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由你决定。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由某人决定做某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事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73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 some of my landscape shots,I have travelled up to four hours away to shoot within a 10-minute time frame.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为了拍摄一些风景照片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我跑了四个小时去拍摄一个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分钟的镜头。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(2)Up to now,everything has been successful.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到目前为止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一切都是成功的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83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(3)My German isn’t up to translating that letter.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我的德语还不行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翻译不了那封信。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(4)Michael is not really up to the job.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迈克尔确实胜任不了那项工作。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(5)It’s not up to you to tell me how to do my job.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还轮不到你来告诉我怎么做我的事。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67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写出下列各句中黑体部分的含义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 He has finished reading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 books so far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</a:t>
            </a:r>
            <a:r>
              <a:rPr lang="zh-CN" altLang="zh-CN" b="0" smtClean="0">
                <a:ea typeface="楷体" panose="02010609060101010101" pitchFamily="49" charset="-122"/>
                <a:cs typeface="Times New Roman" panose="02020603050405020304" pitchFamily="18" charset="0"/>
              </a:rPr>
              <a:t>达到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(2)—Shall we have red wine or white?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—It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b="0" smtClean="0">
                <a:ea typeface="楷体" panose="02010609060101010101" pitchFamily="49" charset="-122"/>
                <a:cs typeface="Times New Roman" panose="02020603050405020304" pitchFamily="18" charset="0"/>
              </a:rPr>
              <a:t>决定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73405" y="215996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73405" y="262731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4464223"/>
            <a:ext cx="24866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196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(3)Don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worry.Tom is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job you offered him.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胜任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now,his father hasn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finished his work.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直到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477" y="223197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477" y="345742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>
            <a:spLocks noChangeAspect="1"/>
          </p:cNvSpPr>
          <p:nvPr/>
        </p:nvSpPr>
        <p:spPr>
          <a:xfrm>
            <a:off x="361950" y="360012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(5)I can take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four people in my car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   </a:t>
            </a:r>
            <a:r>
              <a:rPr lang="zh-CN" altLang="en-US" b="0">
                <a:ea typeface="楷体" panose="02010609060101010101" pitchFamily="49" charset="-122"/>
                <a:cs typeface="Times New Roman" panose="02020603050405020304" pitchFamily="18" charset="0"/>
              </a:rPr>
              <a:t>不多于</a:t>
            </a:r>
            <a:endParaRPr lang="zh-CN" altLang="zh-CN" b="0"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7261" y="422683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7261" y="3719772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1912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park has more rides than you can imagine:join a water fight against pirates,get turned upside down by an exciting roller coaster,or get wet in one of the water rides!(page 32)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公园内的游乐项目比你想象的还要多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参加水战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与海盗搏斗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乘坐刺激的过山车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让你的头脚颠倒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或者在一个水上项目中玩个浑身湿透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48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upside down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颠倒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倒转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翻转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708363"/>
            <a:ext cx="10807700" cy="2399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turn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upside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翻得乱七八糟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使凌乱不堪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里面朝外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翻面的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上上下下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look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打量某人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25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appears that the picture has been hung upside down.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这幅画好像挂倒了。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naughty child is always turning everything in the room upside down.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这个淘气的孩子总是把房间的东西搞得乱七八糟。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looked me up and down and then asked me a few questions.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他上下打量了我一番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然后问了我几个问题。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16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49" y="431775"/>
            <a:ext cx="10943703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那房子被盗贼翻得乱七八糟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house was turned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upside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by the burglars!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风把我的伞吹得向外翻转过来。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wind turned my umbrella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inside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他学会了安全地上下楼梯。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learned to walk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stairs safely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2320236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2787579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69149" y="2320236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9149" y="2787579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1077" y="4038224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4505567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065293" y="4046110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4513453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76861" y="5211075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6861" y="5678418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40993" y="5211075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1037" y="5658813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25169" y="5191470"/>
            <a:ext cx="16042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25169" y="5658813"/>
            <a:ext cx="16042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592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wander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游荡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闲逛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流浪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闲逛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漫游　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走失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离散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走神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swing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摆动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摇摆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转弯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突然转向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iron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铁器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铸铁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熨斗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用熨斗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烫平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steam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蒸汽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水蒸气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蒸汽动力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蒸发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散发蒸汽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冒水汽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superb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极佳的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卓越的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11.splendid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壮丽的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雄伟的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极佳的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非常好的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69366" y="963235"/>
            <a:ext cx="16673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69366" y="1430578"/>
            <a:ext cx="16673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4257" y="2159967"/>
            <a:ext cx="16673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4257" y="2627310"/>
            <a:ext cx="16673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4258" y="2713733"/>
            <a:ext cx="13303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4257" y="3181076"/>
            <a:ext cx="13303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2305" y="3319451"/>
            <a:ext cx="15583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2305" y="3786794"/>
            <a:ext cx="15583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69366" y="4465117"/>
            <a:ext cx="17393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69366" y="4932460"/>
            <a:ext cx="17393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4773" y="5040287"/>
            <a:ext cx="61926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84773" y="5507630"/>
            <a:ext cx="61926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Then at night,see the splendid Journey of Lights Parade and fireworks display.(page 32)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夜晚时分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你可以观赏到绚烂的灯光游行和烟花表演。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display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展览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陈列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展览品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陈列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425945"/>
            <a:ext cx="10807700" cy="121764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display/show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展览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公开展出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display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向某人展示某物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(1)Designs for the new sports hall are on display in the library.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新体育馆的设计图展示在图书馆里。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displayed her wound to the police.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她向警察展示了自己的伤口。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(1)Department stores display their goods in the windows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passers-by.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(2)There are so many beautiful cards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display,I can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pick out the ones I like best.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pictures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displayed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(display) on the wall are chosen from thousands of students.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429" y="2414546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429" y="2881889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72617" y="299061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72617" y="345795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72805" y="4214746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4682089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317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If it is ocean entertainment that you are looking for,come to Chimelong Ocean Kingdom!(page 32)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如果你想要的是海洋类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就来长隆海洋王国吧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entertainment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招待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娱乐活动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文娱节目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65500"/>
            <a:ext cx="10807700" cy="239950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entertainment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使某人快乐的是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entertain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用某物使某人快乐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entertaining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使人愉快的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有趣的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entertained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感到愉快的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995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(1)Students can develop their intelligence through study as well as entertainment.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学生可以通过学习和娱乐来发展他们的智力。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entertained us for hours with his stories and jokes.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他给我们讲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故事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笑话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让我们高兴了好几个小时。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(3)We thought that the new comedy was very entertaining.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我们认为这部新的喜剧非常有趣。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90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children were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entertained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(entertain) with his tricks.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is necessary for a teacher to combine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entertainment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(entertain) with education.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(3)Pets are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entertaining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(entertain),but we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 in a way doing animals harm by making them live in a human environment.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08909" y="1705617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08909" y="2172960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81316" y="2880047"/>
            <a:ext cx="28883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1317" y="3347390"/>
            <a:ext cx="28883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36702" y="4076779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6702" y="4544122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52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Whichever and whatever you like,there is an incredible theme park that will appeal to you!(page 31)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无论你喜欢哪一个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总有一个奇妙无比的主题公园会让你流连忘返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Whichever and whatever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引导了一个让步状语从句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不管哪一个和无论什么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在英语中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,what/who/whom/which/when/where/how+-ever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matter what/who/whom/which/when/where/how,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无论什么、无论谁、无论哪一个、无论何时、无论何地、无论如何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what/who/whom/which+-ever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还可引导名词性从句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这时不能换成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matter what/who/whom/which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89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(1)Whatever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/No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matter what you do,you can’t go against the laws of nature.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无论你做什么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你都不能违背自然规律。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don’t want to see them,whoever they are/no matter who they are.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无论他们是谁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我都不想见。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(3)Whichever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/No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matter which dictionary you want to buy,I’ll pay for it.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无论你想买哪本词典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我都愿意付款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35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(4)Whenever she is in trouble/No matter when she is in trouble,he is there for her.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无论她何时陷入困境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他总是陪着她。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(5)Wherever he goes/No matter where he goes,he takes a book with him.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无论走到哪里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他总是带着一本书。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(6)However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matter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difficult the problem may be,I’ll work it out by myself.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无论这个问题有多么难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我都会自己解决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83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display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展览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陈列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展览品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陈列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13.appetite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食欲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胃口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强烈欲望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14.column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书、报纸印刷页上的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栏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专栏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柱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形物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80517" y="1910490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2377833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52725" y="2481379"/>
            <a:ext cx="41044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2948722"/>
            <a:ext cx="41044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52725" y="3092124"/>
            <a:ext cx="71287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3559467"/>
            <a:ext cx="71287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65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(7)Whoever breaks the rules will be punished.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谁违反这些规则都将受到处罚。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(8)He does whatever she asks him to do.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她要他做什么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他就做什么。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76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不管谁来电话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告诉他们我出去了。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Whoever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telephones/calls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,tell them I’m out.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无论此事有多难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我都会去做。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However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hard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may 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will carry it out.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485" y="2786831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325417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0717" y="2786831"/>
            <a:ext cx="29523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0717" y="3254174"/>
            <a:ext cx="29523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469" y="39474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44148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07196" y="3947479"/>
            <a:ext cx="1153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07196" y="4414822"/>
            <a:ext cx="11536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4854" y="3979278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4853" y="4446621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88979" y="3991472"/>
            <a:ext cx="10746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88978" y="4458815"/>
            <a:ext cx="10746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93400" y="3991472"/>
            <a:ext cx="10746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93399" y="4458815"/>
            <a:ext cx="10746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10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2" grpId="0" animBg="1"/>
      <p:bldP spid="34" grpId="0" animBg="1"/>
      <p:bldP spid="36" grpId="0" animBg="1"/>
      <p:bldP spid="39" grpId="0" animBg="1"/>
      <p:bldP spid="4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(3)No matter what may happen,they’ve decided to leave this evening.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Whatever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may      happen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,they’ve decided to leave this evening.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(4)Whenever you come,you are welcome.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matter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when     you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,you are welcome.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(5)I’ll do anything that I can to help you.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→I’ll do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whatever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can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help you.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1833" y="2270075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1833" y="2737418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6821" y="2297186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6821" y="2764529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97673" y="2297186"/>
            <a:ext cx="15714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97673" y="2764529"/>
            <a:ext cx="15714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80517" y="4056281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4523624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31131" y="4056281"/>
            <a:ext cx="13569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1132" y="4523624"/>
            <a:ext cx="13569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35970" y="4036676"/>
            <a:ext cx="13569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35971" y="4504019"/>
            <a:ext cx="13569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85878" y="4069836"/>
            <a:ext cx="9792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85879" y="4537179"/>
            <a:ext cx="9792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01108" y="4069836"/>
            <a:ext cx="123213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1109" y="4537179"/>
            <a:ext cx="12321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88629" y="5184303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5651646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22984" y="5203402"/>
            <a:ext cx="64596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2985" y="5670745"/>
            <a:ext cx="6459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97673" y="5214737"/>
            <a:ext cx="9234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97674" y="5682080"/>
            <a:ext cx="9234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093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9" grpId="0" animBg="1"/>
      <p:bldP spid="12" grpId="0" animBg="1"/>
      <p:bldP spid="15" grpId="0" animBg="1"/>
      <p:bldP spid="18" grpId="0" animBg="1"/>
      <p:bldP spid="20" grpId="0" animBg="1"/>
      <p:bldP spid="23" grpId="0" animBg="1"/>
      <p:bldP spid="26" grpId="0" animBg="1"/>
      <p:bldP spid="29" grpId="0" animBg="1"/>
      <p:bldP spid="3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If you want to have fun and more than fun,come to Disneyland!(page 31)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如果你想要的是好玩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而且不仅仅是好玩而已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那就来迪士尼乐园吧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54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 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不仅仅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其后常接名词。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 than+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数词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 than+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副词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非常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 than+...can/could,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的能力范围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more...than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与其说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倒不如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more than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仅仅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只不过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 more than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不超过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55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1)This,more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than a book about understanding philosophy,is a book about learning to use philosophy to improve a life.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这不仅仅是一本关于理解哲学的书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也是一本关于学会运用哲学来改善生活的书。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(2)We are more than happy to show you around Beijing.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我们非常乐意带你在北京到处看看。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book seems to be more a dictionary than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grammar book.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这本书看起来与其说是一本语法书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不如说是一本词典。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在中国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超过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岁的人有选举权。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People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more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than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 years of age have the right to vote in China.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她的表现非常好。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 performance was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more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good.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她早餐只吃了一片吐司。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She ate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more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than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slice of toast for breakfast.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28589" y="2484712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8589" y="2952055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2765" y="250713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297447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424819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471554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09109" y="4254722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9109" y="4722065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26902" y="5414091"/>
            <a:ext cx="9538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26902" y="5881434"/>
            <a:ext cx="9538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77517" y="5414091"/>
            <a:ext cx="1243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77517" y="5881434"/>
            <a:ext cx="1243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440063" y="5425550"/>
            <a:ext cx="1243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40063" y="5892893"/>
            <a:ext cx="1243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4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2" grpId="0" animBg="1"/>
      <p:bldP spid="15" grpId="0" animBg="1"/>
      <p:bldP spid="1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当时店里不超过七个人。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were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more      than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seven people in the store then.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36701" y="2231975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6701" y="2699318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92885" y="2241574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2885" y="270891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66009" y="2259681"/>
            <a:ext cx="15512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66010" y="2727024"/>
            <a:ext cx="155121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51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If it is ocean entertainment that you are looking for,come to Chimelong Ocean Kingdom!(page 32)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如果你想要的是海洋类娱乐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那就来长隆海洋王国吧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该句在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引导的条件状语从句中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,it is ocean entertainment that you are looking for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为强调句型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looking for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ocean entertainment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07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强调句型的基本结构为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“it is/was+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被强调部分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+that/who+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其他部分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该句型的主语总是无意义的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不可换用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无论强调什么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引导词都可用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强调人时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引导词可用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who/whom,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不可使用其他引导词。强调句型常用来强调句子的主语、宾语或状语。当强调主语时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其后的谓语动词应同被强调成分的人称和数保持一致。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03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1.cycle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摩托车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循环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骑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cyclist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骑自行车的人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2.incredible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极好的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难以置信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incredibly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极端地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令人难以置信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3.appeal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恳求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上诉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吸引力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请求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appealing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有吸引力的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有感染力的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6669" y="2308322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6669" y="2775665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80517" y="3464115"/>
            <a:ext cx="20845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3931458"/>
            <a:ext cx="2084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4641692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5109035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8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was the policeman who saved the boy’s life.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是这位警察救了那男孩的命。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was one of my university roomates who/that I came across at the airport yesterday afternoon.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昨天下午我在机场偶然遇见的是我的一位大学室友。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was because he was ill that he didn’t go to school yesterday.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是因为病了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所以他昨天才没去上学。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149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(4)Was it yesterday that he was late for class?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昨天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上课迟到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(5)What was it that prevented him from coming in time?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是什么使得他没按时到来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34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was on the farm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worked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got to know her.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was me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helped yesterday.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was Susan and John who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(be) absent from school yesterday.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was it that you sent the TV set to?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52925" y="1799927"/>
            <a:ext cx="135223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where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857381" y="1809526"/>
            <a:ext cx="135223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024733" y="2978612"/>
            <a:ext cx="291778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that/who/whom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021935" y="3583766"/>
            <a:ext cx="102201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were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224533" y="4680247"/>
            <a:ext cx="143981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Who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01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(5)I don’t mind her criticising me,but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how she does it that I object to.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(6)It was not until we had stayed together for a couple of weeks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found we had a lot in common.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417221" y="1367879"/>
            <a:ext cx="8467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872605" y="3140672"/>
            <a:ext cx="130195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2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(7)My sister saw Tom in the street yesterday.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→It was my sister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saw Tom in the street yesterday.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→It was Tom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sister saw in the street yesterday.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→It was in the street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sister saw Tom yesterday.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→It was yesterday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sister saw Tom in the street.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32633" y="1511895"/>
            <a:ext cx="173316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that/who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151910" y="2700600"/>
            <a:ext cx="291778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that/who/whom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610803" y="3852728"/>
            <a:ext cx="88998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165809" y="5011784"/>
            <a:ext cx="88998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that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58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4923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一、单词拼写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1.He used his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incredible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难以置信的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sense of humour to lift my spirits.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2.If you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 tired of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wandering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闲逛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around the gym,you can attend a group fitness class.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3.She came to London in 1960 to study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fashion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design.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have no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appetite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食欲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because I 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sleep well last night.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0717" y="1943943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08709" y="2367483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76861" y="2983266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6861" y="3450609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45213" y="4104183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45213" y="4571526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92685" y="5157609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92685" y="5624952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ironed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烫平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his shirt and shined his shoes for the interview.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6.Disneyland is an amusement park,but we can also call it a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theme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park.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7.She sat on the edge of the basin of one of the two big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fountains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8.The sail of the little boat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swung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摇摆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crazily from one side to the other.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40557" y="1151855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40557" y="1619198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6554" y="2924651"/>
            <a:ext cx="143864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554" y="3391994"/>
            <a:ext cx="14386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7050" y="4124061"/>
            <a:ext cx="19276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7050" y="4591404"/>
            <a:ext cx="19276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57570" y="4718802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57569" y="5186145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9.It is 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enormous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巨大的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challenge but we hope to meet it within a year or 18 months.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10.Nancy is very popular among her partners for being nice and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adorable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讨人喜爱的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60637" y="1960196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60637" y="2427539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96541" y="3728735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6541" y="4196078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47087"/>
            <a:ext cx="10807700" cy="12741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to;on display;appeal to;upside down;be entertained with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in length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9520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government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appealed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citizens to protect the environment.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children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entertained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their teacher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tricks.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6821" y="3096071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6821" y="3563414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55519" y="4233248"/>
            <a:ext cx="44057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55520" y="4700591"/>
            <a:ext cx="44057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896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to decide whether we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go to the cinema or not on the weekend.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4.Many of the works of the famous painter were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display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last week.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documentary is nearly three hours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length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6.I saw a boat floating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upside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on the water after a strong wind.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1943943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411286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73404" y="3096071"/>
            <a:ext cx="20962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73405" y="3563414"/>
            <a:ext cx="2096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05253" y="4280871"/>
            <a:ext cx="20962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05254" y="4748214"/>
            <a:ext cx="20962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08909" y="4851727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08910" y="5319070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592667"/>
            <a:ext cx="10807700" cy="12741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to;on display;appeal to;upside down;be entertained with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in length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40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4.amuse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提供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amusement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愉悦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5.enormous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巨大的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极大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enormously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非常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6.fashion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流行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款式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fashionable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流行的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时兴的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时髦的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7.rare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稀少的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珍贵的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半熟的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rarely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很少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9696" y="1397829"/>
            <a:ext cx="26642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9696" y="1865172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621791"/>
            <a:ext cx="26642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089134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9696" y="3767157"/>
            <a:ext cx="26642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9696" y="4234500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7221" y="4352203"/>
            <a:ext cx="16368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7221" y="4819546"/>
            <a:ext cx="16368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93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2157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无论传说是什么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茶引起了神农的兴趣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并吸引他对其特点进行了进一步研究。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(whatever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,tea interested Shen Nong and attracted him to do further research into its characteristics.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在这个以植物为主题的公园里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游客们得到的不仅仅是乐趣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他们也可以获得关于各种植物的有趣知识。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(more than)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plant-themed park,tourists can get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and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can also acquire interesting knowledge about various plants.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4453" y="1943943"/>
            <a:ext cx="44187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Whatever the </a:t>
            </a:r>
            <a:r>
              <a:rPr lang="en-US" altLang="zh-CN">
                <a:ea typeface="宋体" panose="02010600030101010101" pitchFamily="2" charset="-122"/>
              </a:rPr>
              <a:t>story </a:t>
            </a:r>
            <a:r>
              <a:rPr lang="en-US" altLang="zh-CN" smtClean="0">
                <a:ea typeface="宋体" panose="02010600030101010101" pitchFamily="2" charset="-122"/>
              </a:rPr>
              <a:t>was 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777261" y="4320207"/>
            <a:ext cx="268272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more than fun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47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正是在迪士尼乐园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来自世界各地的游客都可以见到这些可爱的卡通人物。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tourists from all over the world can meet those adorable cartoon characters.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92485" y="2148375"/>
            <a:ext cx="417293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It is in Disneyland that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7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5731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8.polar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极地的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南极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北极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柱子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杆子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行星的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地极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9.entertainment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招待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文娱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节目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entertain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款待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使有兴趣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使快乐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2136323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2603666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3312095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779438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1.appeal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有感染力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2.put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增加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3.up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某数量、程度等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不多于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体力或智力上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能胜任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4.upside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颠倒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55176" y="151699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55176" y="198434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15116" y="213671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15116" y="260406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96541" y="270361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6541" y="317096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55175" y="3896561"/>
            <a:ext cx="176164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55176" y="4363904"/>
            <a:ext cx="17616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68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245</TotalTime>
  <Words>2741</Words>
  <Application>Microsoft Office PowerPoint</Application>
  <PresentationFormat>自定义</PresentationFormat>
  <Paragraphs>369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8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53</cp:revision>
  <dcterms:created xsi:type="dcterms:W3CDTF">2020-09-19T09:01:39Z</dcterms:created>
  <dcterms:modified xsi:type="dcterms:W3CDTF">2026-03-12T01:52:52Z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