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9"/>
  </p:notesMasterIdLst>
  <p:sldIdLst>
    <p:sldId id="744" r:id="rId2"/>
    <p:sldId id="773" r:id="rId3"/>
    <p:sldId id="740" r:id="rId4"/>
    <p:sldId id="762" r:id="rId5"/>
    <p:sldId id="763" r:id="rId6"/>
    <p:sldId id="764" r:id="rId7"/>
    <p:sldId id="765" r:id="rId8"/>
    <p:sldId id="766" r:id="rId9"/>
    <p:sldId id="767" r:id="rId10"/>
    <p:sldId id="768" r:id="rId11"/>
    <p:sldId id="769" r:id="rId12"/>
    <p:sldId id="770" r:id="rId13"/>
    <p:sldId id="771" r:id="rId14"/>
    <p:sldId id="772" r:id="rId15"/>
    <p:sldId id="758" r:id="rId16"/>
    <p:sldId id="759" r:id="rId17"/>
    <p:sldId id="774" r:id="rId1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AC8B"/>
    <a:srgbClr val="D85C00"/>
    <a:srgbClr val="009A46"/>
    <a:srgbClr val="FF6600"/>
    <a:srgbClr val="FF9933"/>
    <a:srgbClr val="FF3399"/>
    <a:srgbClr val="FF7C80"/>
    <a:srgbClr val="FFFFFF"/>
    <a:srgbClr val="C6A7DD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451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4011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086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124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3539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4317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0280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528119"/>
            <a:ext cx="10807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单元核心素养整合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5.as though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引导方式状语从句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had a thick moustache and long white hair,which sometimes stood on end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he had just received an electric shock.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他胡须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浓密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头发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又长又白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有时会像刚遭了电击似的竖起来。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680917" y="284194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80917" y="330929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121077" y="2841947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3309290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62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重点语法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非限制性定语从句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1.Tu Youyou was awarded the Nobel Prize,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is considered one of the highest international honours a person can receive.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2.Later,the medicine was tested on malaria patients,most of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whom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recovered.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065293" y="2303983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65293" y="2771326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1950" y="4608239"/>
            <a:ext cx="143864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5075582"/>
            <a:ext cx="143864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426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Ⅴ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表达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交流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时间思考的常用语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(Giving time to think)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(Er/Oh/Um,)let me see/think...(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让我看看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Right./Sure.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当然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Well,er,...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Really?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真的吗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Yeah,I mean,I understand what you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 saying...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我的意思是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我明白你说的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68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Well,I guess...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Anyway,...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 see/know,...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你明白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知道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Just a moment.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请稍等。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So,...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Hang on a second.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稍等一下。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Well,it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on the tip of my tongue.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我一时想不起来了。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48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May I think about that for a moment?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我可以考虑一下吗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ve nearly got it,er,...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我快明白了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How can/shall/should I put this/it?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我可以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应该怎么说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I want to say is...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我想说的是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Let me think about this/that for a moment.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让我考虑一下。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73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friend Mike was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gentle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committed professor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a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physiology academy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often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boiled some botanical wormwood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liquid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extract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substance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wanted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obtain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.Then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analysed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substance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scientific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objective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way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evaluate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distinct property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,which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vital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crucial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him to draw his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conclusion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sum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gradually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made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numerous academic patents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spare time,he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insisted on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novels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he had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passion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becoming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 b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87959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remarkable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novelist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.He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committed himself to take up a position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 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defeated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other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politicians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Apparently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genius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84698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  <a:endParaRPr lang="zh-CN" altLang="en-US" sz="4000" dirty="0"/>
          </a:p>
        </p:txBody>
      </p:sp>
      <p:sp>
        <p:nvSpPr>
          <p:cNvPr id="13" name="横卷形 12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49401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1.commit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承诺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保证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忠于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全心全意投入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工作、活动等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committed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尽心尽力的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坚定的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坚信的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2.academy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艺术、文学、科学等的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研究院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学会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专科院校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academic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学业的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学术的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3.objective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目标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目的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客观的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object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物体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不赞成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4.boil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沸腾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煮开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烧开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沸腾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沸点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boiling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很热的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炽热的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512565" y="2159967"/>
            <a:ext cx="25202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12565" y="2627310"/>
            <a:ext cx="2520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61901" y="3358703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1901" y="3826046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345213" y="4010967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45213" y="4478310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192021" y="5158903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92021" y="5626246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横卷形 10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5.apparent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显而易见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表面上的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apparently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显而易见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看来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显然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6.scientific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关于科学的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science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科学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scientist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科学家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7.conclusion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结论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推论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conclude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结束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断定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推断出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得出结论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8.novel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长篇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小说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novelist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小说家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129189" y="1062955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9189" y="1530298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633245" y="2196680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33245" y="2664023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2795339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3262682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28989" y="3360074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3827417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752925" y="4536231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52925" y="5003574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9.found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建立在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founder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创立者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缔造者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foundation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10.politician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从政者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politics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政治事务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或活动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political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政党的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11.gentle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温柔的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文静的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gently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温柔地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温和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12.gradually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逐渐地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逐步地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gradual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逐渐的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逐步的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13.consequence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后果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consequent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随之发生的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作为结果的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consequently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64697" y="791815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64697" y="1259158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04653" y="1367879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1835222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64697" y="201595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64697" y="248329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72805" y="2625923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3093266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77061" y="3186218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77061" y="3653561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697141" y="3791661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97141" y="4259004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77061" y="4940091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77061" y="5407434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26493" y="5534278"/>
            <a:ext cx="27106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26494" y="6001621"/>
            <a:ext cx="27106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  <p:bldP spid="17" grpId="0" animBg="1"/>
      <p:bldP spid="20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1.commit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(sth/doing sth/do sth)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承诺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做某事、遵守协议或安排等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2.insist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坚决要求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3.come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power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掌权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4.take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position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担任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任职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5.sum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76661" y="1689750"/>
            <a:ext cx="16921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76661" y="2157093"/>
            <a:ext cx="16921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285580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32314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63414" y="346079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63414" y="392814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24979" y="4089266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24979" y="4556609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24979" y="468739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24979" y="515473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70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重点句型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1.where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限制性定语从句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beginning,Tu Youyou went to Hainan,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where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malaria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more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common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,to study malaria patients.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屠呦呦奔赴疟疾更为常见的海南研究疟疾患者。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72809" y="2303983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72809" y="2771326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1950" y="2880047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3347390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20677" y="2880047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334739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175348" y="2880047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75348" y="334739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30019" y="2885826"/>
            <a:ext cx="23072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30019" y="3353169"/>
            <a:ext cx="23072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72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形式短语做主语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She concluded that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boiling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sweet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wormwood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apparently destroyed its medical properties.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她得出结论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认为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煮沸新鲜青蒿叶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显然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破坏了它的药学属性。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3.upon doing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句式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hearing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that she had been awarded the Nobel Prize,she said,“The honour is not just mine...”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当听到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自己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被授予诺贝尔奖时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这份荣誉不仅仅属于我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32845" y="1511895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32845" y="1979238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45063" y="1512614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45063" y="1979957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57281" y="1511895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57281" y="1979238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23005" y="2087959"/>
            <a:ext cx="23857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3006" y="2555302"/>
            <a:ext cx="23857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76462" y="3851446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462" y="4318789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663182" y="3851446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63182" y="4318789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99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-ed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形式做宾语补足语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Einstein,who was Jewish,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found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doors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academic institutions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closed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身为犹太人的爱因斯坦发现学术机构纷纷对他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关上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大门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968949" y="2481907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8949" y="2949250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841157" y="2481907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1157" y="2949250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497341" y="2481907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97341" y="2949250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80255" y="3096071"/>
            <a:ext cx="84427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0255" y="3563414"/>
            <a:ext cx="8442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112965" y="3096071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smtClean="0"/>
              <a:t>z</a:t>
            </a:r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12965" y="3563414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057181" y="3096071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57181" y="3563414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501347" y="3096071"/>
            <a:ext cx="143615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01347" y="3563414"/>
            <a:ext cx="143615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14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179</TotalTime>
  <Words>425</Words>
  <Application>Microsoft Office PowerPoint</Application>
  <PresentationFormat>自定义</PresentationFormat>
  <Paragraphs>69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45</cp:revision>
  <dcterms:created xsi:type="dcterms:W3CDTF">2020-09-19T09:01:39Z</dcterms:created>
  <dcterms:modified xsi:type="dcterms:W3CDTF">2026-03-12T00:31:31Z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