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9"/>
  </p:notesMasterIdLst>
  <p:sldIdLst>
    <p:sldId id="744" r:id="rId2"/>
    <p:sldId id="775" r:id="rId3"/>
    <p:sldId id="740" r:id="rId4"/>
    <p:sldId id="762" r:id="rId5"/>
    <p:sldId id="764" r:id="rId6"/>
    <p:sldId id="765" r:id="rId7"/>
    <p:sldId id="766" r:id="rId8"/>
    <p:sldId id="767" r:id="rId9"/>
    <p:sldId id="769" r:id="rId10"/>
    <p:sldId id="770" r:id="rId11"/>
    <p:sldId id="777" r:id="rId12"/>
    <p:sldId id="772" r:id="rId13"/>
    <p:sldId id="773" r:id="rId14"/>
    <p:sldId id="774" r:id="rId15"/>
    <p:sldId id="758" r:id="rId16"/>
    <p:sldId id="759" r:id="rId17"/>
    <p:sldId id="776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C8B"/>
    <a:srgbClr val="D85C00"/>
    <a:srgbClr val="009A46"/>
    <a:srgbClr val="FF6600"/>
    <a:srgbClr val="FF9933"/>
    <a:srgbClr val="FF3399"/>
    <a:srgbClr val="FF7C80"/>
    <a:srgbClr val="FFFFFF"/>
    <a:srgbClr val="C6A7DD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54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0457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65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35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997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1321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2399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54536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960167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单元核心素养整合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2.given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做连词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Given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Yuan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hybrids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made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him quite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wealthy,one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might think he would have retired to a life of leisure.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鉴于袁隆平开发杂交水稻而变得相当富有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有人认为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他会退休享受悠闲的生活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485" y="1727919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19526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19164" y="1727919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19164" y="219526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657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82656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4.too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...to...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 for chemical fertilisers,crops grown with them usually grow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fast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rich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nutrition.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至于化学肥料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用其施肥的作物通常生长过快而营养不足。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548569" y="5108663"/>
            <a:ext cx="11881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48569" y="5576006"/>
            <a:ext cx="1188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24733" y="510866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11833" y="557600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92885" y="5108663"/>
            <a:ext cx="8265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2885" y="5576006"/>
            <a:ext cx="8265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507418" y="5089058"/>
            <a:ext cx="7576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07418" y="5556401"/>
            <a:ext cx="7576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78852" y="5074195"/>
            <a:ext cx="109840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78852" y="5541538"/>
            <a:ext cx="10984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91020" y="5054590"/>
            <a:ext cx="73836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91020" y="5521933"/>
            <a:ext cx="73836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27649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3.with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复合结构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Long ago,he envisioned rice plants as tall as sorghum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with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each ear of rice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as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big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broom,and each grain of rice as huge as a peanut.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很早以前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他就设想水稻长得与高粱一样高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每支稻穗与扫帚一样大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每粒稻米与花生一样饱满。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967369" y="1007839"/>
            <a:ext cx="11881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967369" y="1475182"/>
            <a:ext cx="1188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12765" y="1564582"/>
            <a:ext cx="8978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2031925"/>
            <a:ext cx="8978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19956" y="1571695"/>
            <a:ext cx="8978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19956" y="2039038"/>
            <a:ext cx="8978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17696" y="1595515"/>
            <a:ext cx="8978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17696" y="2062858"/>
            <a:ext cx="8978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1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6" grpId="0" animBg="1"/>
      <p:bldP spid="19" grpId="0" animBg="1"/>
      <p:bldP spid="22" grpId="0" animBg="1"/>
      <p:bldP spid="21" grpId="0" animBg="1"/>
      <p:bldP spid="27" grpId="0" animBg="1"/>
      <p:bldP spid="29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重点语法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they deal with the matter doesn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matter.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no wonder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 failed the exam.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obvious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they badly need help.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 Where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 has gone is still a mystery.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1" y="213766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60500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2805" y="2714603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3181946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240757" y="3289793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0757" y="3757136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1" y="3867699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4354647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95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表达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分享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你的观点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(Sharing your opinions)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 rather...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我宁愿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Without a doubt...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a pity that...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真遗憾。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think/guess/believe...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我认为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my eyes...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依我看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advantages are...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优势是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51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 prefer...because...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我宁愿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 my point of view,...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依我看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my opinion...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依我看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have a feeling that...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我有一种感受是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impression is that...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我的印象是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view/opinion/belief is that...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我的看法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信念是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34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uncle is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characteristic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farming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celebrity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who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devotes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himself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organic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farming.His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domestic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farm is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comprised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 4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conventional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parts for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sorghum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wheat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hybrid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rice and other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grains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doesn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apply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chemical fertilisers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pesticides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makes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yield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low,but 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reality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nutritious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produce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receives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widespread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welcome.Rich 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minerals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flavour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good and it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easy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digest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estimated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 another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output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100,000 tons will be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boosted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year,entirely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alleviating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crisis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food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shortage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urban groceries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Deep down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always full of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vision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instance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expand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soil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strains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next year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attain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 grains with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nutrition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80481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  <a:endParaRPr lang="zh-CN" altLang="en-US" sz="4000" dirty="0"/>
          </a:p>
        </p:txBody>
      </p:sp>
      <p:sp>
        <p:nvSpPr>
          <p:cNvPr id="13" name="横卷形 12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829756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2409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1.devote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专用于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专心于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devotion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奉献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忠诚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关爱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devoted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挚爱的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忠诚的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全心全意的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2.shortage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不足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短缺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short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短的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短缺的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3.convince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使相信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使确信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说服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convincing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令人信服的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有说服力的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convinced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深信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坚信的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确信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坚信不疑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235786" y="1977272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35786" y="2444615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27743" y="2570536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27743" y="303787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049069" y="3772370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49069" y="4239713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85172" y="4362112"/>
            <a:ext cx="22506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4829455"/>
            <a:ext cx="22506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464893" y="4896225"/>
            <a:ext cx="22506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4894" y="5363568"/>
            <a:ext cx="22506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横卷形 14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4.characteristic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特征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特点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品质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典型的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独特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character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性格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品质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特性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特色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5.conventional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传统的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习惯的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convention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大会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习俗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集会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6.assumption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假定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设定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责任的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承担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权力的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获得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assume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假定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承担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责任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7.intense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热切的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十分强烈的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激烈的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intensity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intensely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强烈地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86563" y="1683315"/>
            <a:ext cx="20601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6563" y="2150658"/>
            <a:ext cx="20601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13165" y="2240800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3165" y="2708143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24533" y="4032175"/>
            <a:ext cx="16546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24533" y="4499518"/>
            <a:ext cx="1654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65293" y="4624492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5091835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5222858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5690201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8.expand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扩大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增加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扩展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发展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业务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expansion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膨胀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扩展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扩张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9.estimate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估算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estimation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估计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10.consumption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消耗量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consume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耗费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consumer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消费者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1727919"/>
            <a:ext cx="21587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2195262"/>
            <a:ext cx="21587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58786" y="2214867"/>
            <a:ext cx="21587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58786" y="2682210"/>
            <a:ext cx="21587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79422" y="3410575"/>
            <a:ext cx="21587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79422" y="3877918"/>
            <a:ext cx="21587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4032175"/>
            <a:ext cx="215872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4499518"/>
            <a:ext cx="21587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5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11.reality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现实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实际情况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事实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实际的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真实的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真正的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realise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实现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认识到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12.salty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含盐的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salt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25133" y="1482399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5133" y="194974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32671" y="2113363"/>
            <a:ext cx="17042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32671" y="2580706"/>
            <a:ext cx="17042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8989" y="2654131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3121474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323300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13.organic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有机的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不使用化肥的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有机物的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organ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器官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organisation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团体</a:t>
            </a:r>
            <a:endParaRPr lang="en-US" altLang="zh-CN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organise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筹备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217421" y="339190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17421" y="385924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20877" y="3937393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4404736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2525" y="4527780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4995123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931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5" grpId="0" animBg="1"/>
      <p:bldP spid="17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14.essential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完全必要的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极其重要的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essentially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mtClean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本质上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根本上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15.mineral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矿物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矿物质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mine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矿井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地雷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水雷　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miner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矿工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采矿者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93285" y="791815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93285" y="1259158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561266" y="1932700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61266" y="2400043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268120" y="2475403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68120" y="2942746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>
            <a:spLocks noChangeAspect="1"/>
          </p:cNvSpPr>
          <p:nvPr/>
        </p:nvSpPr>
        <p:spPr>
          <a:xfrm>
            <a:off x="361950" y="29996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16.depth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向下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或向里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的距离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deep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深的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低沉的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deeply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深刻地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非常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强烈地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17.entirely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全部地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完整地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完全地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entire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整个的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全部的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完全的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777261" y="314363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7261" y="361097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54358" y="3721523"/>
            <a:ext cx="15730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54359" y="4188866"/>
            <a:ext cx="15730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589493" y="4274410"/>
            <a:ext cx="15730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89494" y="4741753"/>
            <a:ext cx="15730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1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18" grpId="0" animBg="1"/>
      <p:bldP spid="20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1.devote...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献身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致力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2.be comprised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包括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包含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或构成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3.deep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在内心深处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本质上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实际上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turn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相应地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转而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轮流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instance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208795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255530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240757" y="259799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40757" y="306533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3226012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693355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485" y="381070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427804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0787" y="441342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0787" y="488076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927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5479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做形式主语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Today,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estimated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that about 60 percent of domestic rice consumption in China is comprised of crops generated from Yuan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hybrid strains,and his strains have allowed China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farmers to produce around 200 million tons of rice per year.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据估算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现在中国国内消费的稻米有大约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60%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来自袁隆平的杂交水稻品种形成的作物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这些品种让中国农民每年能够生产出大约两亿吨稻米。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00597" y="1511895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1979238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52725" y="1492290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1959633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88503" y="1472685"/>
            <a:ext cx="24646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88504" y="1940028"/>
            <a:ext cx="246462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173542"/>
            <a:ext cx="246093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199</TotalTime>
  <Words>384</Words>
  <Application>Microsoft Office PowerPoint</Application>
  <PresentationFormat>自定义</PresentationFormat>
  <Paragraphs>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50</cp:revision>
  <dcterms:created xsi:type="dcterms:W3CDTF">2020-09-19T09:01:39Z</dcterms:created>
  <dcterms:modified xsi:type="dcterms:W3CDTF">2026-03-12T03:06:58Z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