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0"/>
  </p:notesMasterIdLst>
  <p:sldIdLst>
    <p:sldId id="347" r:id="rId5"/>
    <p:sldId id="350" r:id="rId6"/>
    <p:sldId id="296" r:id="rId7"/>
    <p:sldId id="345" r:id="rId8"/>
    <p:sldId id="351" r:id="rId9"/>
    <p:sldId id="352" r:id="rId10"/>
    <p:sldId id="353" r:id="rId11"/>
    <p:sldId id="346" r:id="rId12"/>
    <p:sldId id="359" r:id="rId13"/>
    <p:sldId id="355" r:id="rId14"/>
    <p:sldId id="360" r:id="rId15"/>
    <p:sldId id="356" r:id="rId16"/>
    <p:sldId id="357" r:id="rId17"/>
    <p:sldId id="358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重力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5559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一辆自身重力是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的卡车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箱货物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每箱货物的质量是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kg,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行驶到一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座有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限制质量标志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的桥前。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求卡车的质量。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求卡车和货物受到的总重力。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要想安全过桥需要卸下几箱货物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40.eps" descr="id:214749082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4515" y="2109929"/>
            <a:ext cx="1529277" cy="152927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160621"/>
            <a:ext cx="699101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    (3)4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54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82256"/>
                <a:ext cx="11430000" cy="628383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G=mg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卡车的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质量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车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车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(2)24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箱货物的总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质量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货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这些货物的总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重力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货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货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卡车和货物的总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重力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总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货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车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8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卡车和货物的总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质量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总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12×1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endPara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限制质量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限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则超载的质量</a:t>
                </a:r>
                <a:endPara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超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总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-m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限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故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需要卸下货物的箱数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超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单</m:t>
                            </m:r>
                          </m:sub>
                        </m:sSub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200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300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2256"/>
                <a:ext cx="11430000" cy="6283836"/>
              </a:xfrm>
              <a:prstGeom prst="rect">
                <a:avLst/>
              </a:prstGeom>
              <a:blipFill rotWithShape="0">
                <a:blip r:embed="rId2"/>
                <a:stretch>
                  <a:fillRect l="-1120" r="-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748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9904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重力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方向的理解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下列关于物体所受重力的方向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W8QXR41.eps" descr="id:214749083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2451" y="1705500"/>
            <a:ext cx="6690832" cy="236403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8203955" y="1085592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17857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重力的方向总是竖直向下的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与物体的运动方向、受力情况无关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82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80923"/>
            <a:ext cx="11430000" cy="51337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重力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的方向总是竖直向下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即总垂直于当地的水平面向下。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竖直向下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是不同的。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竖直向下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与物体的接触面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或地形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如图中的方向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与物体的接触面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或地形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是指垂直于接触平面向下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如图中的方向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物体所受重力的方向跟物体是否运动、运动快慢、运动的方向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路径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始终是竖直向下的。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XW8QXR42.eps" descr="id:214749085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7203" y="2700764"/>
            <a:ext cx="2499831" cy="147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6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91620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体育课上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同学们在进行篮球比赛。如图所示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篮球在空中运动时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关于篮球所受重力的大小和方向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800" dirty="0"/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方向在不断改变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大小在不断改变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方向不变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大小和方向均不改变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大小和方向均在不断改变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7" name="XW8QXR232.eps" descr="id:214749085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605788"/>
            <a:ext cx="3735016" cy="1453490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9831016" y="186335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0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69905359"/>
              </p:ext>
            </p:extLst>
          </p:nvPr>
        </p:nvGraphicFramePr>
        <p:xfrm>
          <a:off x="381000" y="1458311"/>
          <a:ext cx="11430000" cy="4267200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能说出物体所受重力和物体质量的关系。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能说出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g=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 N/kg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和它所表示的物理意义。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知道重力的方向是竖直向下的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会利用重力的方向解决实际问题。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会画出不同情境下物体所受重力的示意图。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XW8QXR38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6192" y="2354654"/>
            <a:ext cx="5632769" cy="230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295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重力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使物体受到的力。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施力物体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普遍性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地球附近的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都受到重力作用。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重力的大小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物体所受的重力跟它的质量成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知识点三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重力的方向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来确定竖直方向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以此来检查所砌的墙壁是否竖直。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38989" y="1390610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70217" y="1941856"/>
            <a:ext cx="902811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99008" y="2495655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599710" y="360363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正比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31290" y="4161824"/>
            <a:ext cx="121539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G=mg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132372" y="4161824"/>
            <a:ext cx="15311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8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kg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57855" y="5274209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46435" y="5828008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铅垂线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7611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知识点四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重心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地球吸引物体的每个部分。但是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对于整个物体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重力作用的表现就好像它作用在某一个点上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这个点叫作物体的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形状规则、质量分布均匀的物体的重心在它的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重力的示意图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用一条带箭头的线段表示重力的大小、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知识点五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重力的由来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发现万有引力的科学家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万有引力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宇宙间的物体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大到天体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小到尘埃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都存在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71289" y="159616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076708" y="216486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几何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249103" y="271230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7635" y="3244905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79731" y="438140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530957" y="493360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4411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30155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假如地球上物体受到的重力变小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我们的生活将会怎样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455437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如果地球上物体受到的重力变小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我们行走变轻松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物品易漂浮。大气可能变薄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建筑和交通面临挑战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生活将大不一样。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12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5018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我们站在地面上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但地球是球形的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在我们脚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的南美洲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处的某居民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其质量为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kg,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看起来好像脚是朝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则该居民所受重力的大小等于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N(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重力的方向沿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 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XW8QXR39.eps" descr="id:214749079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9010" y="2339230"/>
            <a:ext cx="1715059" cy="315715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552488" y="1202124"/>
            <a:ext cx="81304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500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481441" y="1202123"/>
            <a:ext cx="75373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AO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549366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该居民所受重力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重力的方向竖直向下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指向地心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则重力的方向为沿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98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1524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重力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大小的计算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月面巡视探测器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有独立驱动的六轮摇臂式行走系统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某月球车样机高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5 m,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12 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10 N/kg)</a:t>
            </a:r>
            <a:endParaRPr lang="zh-CN" altLang="en-US" sz="2800" dirty="0"/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求月球车在地球上受到的重力。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若地球上重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的物体放到月球上重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求月球车在月球上的质量和所受的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若航天员的一个随身装备在月球表面受到月球的引力大约是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求返回地球后这个随身装备的质量。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5530073"/>
            <a:ext cx="745909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(1)1 200 N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(2)120 kg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    (3)1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291385"/>
                <a:ext cx="11430000" cy="411997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月球车质量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8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月球车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在地球上受到的重力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G=mg=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N/kg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由题意可知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质量不变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月球车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在月球上受到的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重力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”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月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由题意可知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地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=G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月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装备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的质量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地</m:t>
                            </m:r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kg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91385"/>
                <a:ext cx="11430000" cy="4119974"/>
              </a:xfrm>
              <a:prstGeom prst="rect">
                <a:avLst/>
              </a:prstGeom>
              <a:blipFill rotWithShape="0">
                <a:blip r:embed="rId2"/>
                <a:stretch>
                  <a:fillRect l="-1120" t="-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>
                <a:spLocks noChangeAspect="1"/>
              </p:cNvSpPr>
              <p:nvPr/>
            </p:nvSpPr>
            <p:spPr>
              <a:xfrm>
                <a:off x="381000" y="4555895"/>
                <a:ext cx="11430000" cy="140211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规律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总结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在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应用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mg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计算时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要弄清每个物理量的大小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要注意单位的换算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都要统一到国际单位上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555895"/>
                <a:ext cx="11430000" cy="1402115"/>
              </a:xfrm>
              <a:prstGeom prst="rect">
                <a:avLst/>
              </a:prstGeom>
              <a:blipFill rotWithShape="0">
                <a:blip r:embed="rId3"/>
                <a:stretch>
                  <a:fillRect l="-1066" b="-689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795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303</TotalTime>
  <Words>843</Words>
  <Application>Microsoft Office PowerPoint</Application>
  <PresentationFormat>宽屏</PresentationFormat>
  <Paragraphs>97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Microsoft Yi Baiti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2026-03-12T05:16:20Z</dcterms:modified>
</cp:coreProperties>
</file>