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7"/>
  </p:notesMasterIdLst>
  <p:sldIdLst>
    <p:sldId id="347" r:id="rId3"/>
    <p:sldId id="350" r:id="rId4"/>
    <p:sldId id="296" r:id="rId5"/>
    <p:sldId id="345" r:id="rId6"/>
    <p:sldId id="351" r:id="rId7"/>
    <p:sldId id="352" r:id="rId8"/>
    <p:sldId id="353" r:id="rId9"/>
    <p:sldId id="346" r:id="rId10"/>
    <p:sldId id="354" r:id="rId11"/>
    <p:sldId id="355" r:id="rId12"/>
    <p:sldId id="356" r:id="rId13"/>
    <p:sldId id="360" r:id="rId14"/>
    <p:sldId id="358" r:id="rId15"/>
    <p:sldId id="34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杠杆及其平衡条件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1594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画出用起子撬图钉的动力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64.eps" descr="id:214749473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9953" y="1295596"/>
            <a:ext cx="3127287" cy="1545893"/>
          </a:xfrm>
          <a:prstGeom prst="rect">
            <a:avLst/>
          </a:prstGeom>
        </p:spPr>
      </p:pic>
      <p:pic>
        <p:nvPicPr>
          <p:cNvPr id="6" name="LW8QXR65.eps" descr="id:2147486586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8932" y="3030241"/>
            <a:ext cx="3274433" cy="161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93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14455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杠杆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的平衡条件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杠杆在水平位置处于平衡状态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杠杆上每格均匀等距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每个钩码都相同。下列四项操作中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会使杠杆右端下倾的是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将杠杆两侧的钩码同时各向外移动一格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将杠杆两侧的钩码同时各向内移动一格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在杠杆的两侧同时各减掉一个钩码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在杠杆的两侧钩码下同时各加挂一个相同的钩码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②④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①③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①④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LW8QXR66.eps" descr="id:214749474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3284" y="2320359"/>
            <a:ext cx="3307715" cy="183415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9349641" y="1633826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52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80922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设一个钩码所受重力为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杠杆上一格的长度为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若将钩码同时向外移动一格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则力与力臂的乘积为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l&lt;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右端会下降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若将钩码同时向内移动一格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则力与力臂的乘积为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l&gt;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杠杆的左端会下降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若在杠杆的两侧同时各减一个钩码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则力与力臂的乘积为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l&lt;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杠杆的右端会下降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若在杠杆的两侧钩码下同时各加挂一个相同的钩码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则力与力臂的乘积变为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l&gt;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杠杆的左端会下降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不可以。选项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4429913"/>
            <a:ext cx="11430000" cy="12126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归纳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杠杆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两侧的力与力臂的乘积不等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杠杆的平衡就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会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破坏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杠杆就会向乘积大的那端倾斜。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1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02738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小猴与小兔一起发现了一个胡萝卜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想要平分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小猴找来一个小石块支起胡萝卜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使其水平平衡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小猴要左侧部分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小兔要右侧部分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则获取胡萝卜的情形是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小猴多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小兔多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二者一样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无法判定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67.eps" descr="id:214749476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7000" y="2597150"/>
            <a:ext cx="2738503" cy="104238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481833" y="202455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24432655"/>
              </p:ext>
            </p:extLst>
          </p:nvPr>
        </p:nvGraphicFramePr>
        <p:xfrm>
          <a:off x="381000" y="1079937"/>
          <a:ext cx="11430000" cy="4693920"/>
        </p:xfrm>
        <a:graphic>
          <a:graphicData uri="http://schemas.openxmlformats.org/drawingml/2006/table">
            <a:tbl>
              <a:tblPr firstRow="1" firstCol="1" bandRow="1"/>
              <a:tblGrid>
                <a:gridCol w="5494283"/>
                <a:gridCol w="593571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知道杠杆模型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理解力臂的概念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能根据相关的实物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画出杠杆示意图。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通过实验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探究杠杆的平衡条件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会利用杠杆平衡条件解决一些简单的问题。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认识生活中的一些杠杆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会对杠杆进行分类。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能体会古代人民在杠杆使用方面的智慧。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科学态度与责任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LW8QXR56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2380" y="1595480"/>
            <a:ext cx="5602572" cy="392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8881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杠杆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在力的作用下能绕着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转动的硬棒。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杠杆的五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杠杆可以绕其转动的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杠杆转动的力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从支点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从支点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LW8QXR57.eps" descr="id:214749466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8862" y="2462683"/>
            <a:ext cx="3938435" cy="187892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4855926" y="1636822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328891" y="2754349"/>
            <a:ext cx="63350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77862" y="3319856"/>
            <a:ext cx="9925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11713" y="385588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阻碍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70441" y="4406824"/>
            <a:ext cx="240963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79079" y="4963318"/>
            <a:ext cx="240963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04931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微判断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动力臂和阻力臂一定在杠杆上。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动力臂与阻力臂的和一定等于杠杆的长。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杠杆平衡时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动力方向可能和阻力方向相反。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过支点的力的力臂是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059905" y="1551283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373452" y="2098175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792798" y="2683315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713267" y="3190765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9910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4236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杠杆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的平衡条件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×________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62958" y="2699274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16669" y="2691795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臂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412146" y="3231128"/>
            <a:ext cx="160492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8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8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=F</a:t>
            </a:r>
            <a:r>
              <a:rPr lang="en-US" altLang="zh-CN" sz="28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8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890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271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点是撬棒的支点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是阻力。请在图中画出作用在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点的最小动力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LW8QXR58.eps" descr="id:214749469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059" y="1408702"/>
            <a:ext cx="2892217" cy="1770173"/>
          </a:xfrm>
          <a:prstGeom prst="rect">
            <a:avLst/>
          </a:prstGeom>
        </p:spPr>
      </p:pic>
      <p:pic>
        <p:nvPicPr>
          <p:cNvPr id="5" name="LW8QXR59.eps" descr="id:2147486564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8090" y="1419212"/>
            <a:ext cx="3589743" cy="236723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807462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已知支点为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要求作用在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点的动力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由杠杆平衡条件可知动力臂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应最长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由题图知最长的动力臂等于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要使杠杆平衡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该力的方向应斜向下方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且与撬棒垂直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点作垂直于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向下的动力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即为动力臂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53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97972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理解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下图是一张造型独特的三脚座椅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请画出向座椅施加的力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dirty="0"/>
          </a:p>
        </p:txBody>
      </p:sp>
      <p:pic>
        <p:nvPicPr>
          <p:cNvPr id="17" name="25LKRG31.eps" descr="id:214749466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8656" y="2413109"/>
            <a:ext cx="1674687" cy="1889742"/>
          </a:xfrm>
          <a:prstGeom prst="rect">
            <a:avLst/>
          </a:prstGeom>
        </p:spPr>
      </p:pic>
      <p:pic>
        <p:nvPicPr>
          <p:cNvPr id="18" name="25LKRG32.eps" descr="id:214748657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59099" y="4528085"/>
            <a:ext cx="1772625" cy="203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98241"/>
            <a:ext cx="11430000" cy="51337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规律总结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力臂指的是从支点到力的作用线的距离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而不是从支点到力的作用点的距离。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作用在杠杆上的一个力的作用点不变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力的方向改变时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一般要改变。如图甲、乙所示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由于作用在杠杆上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点的力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的方向不同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力臂就不同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图甲中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比图乙中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l'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力臂不一定在杠杆上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如图乙所示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7" name="LW8QXR63.eps" descr="id:214749472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6775" y="3802937"/>
            <a:ext cx="5948658" cy="167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20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306</TotalTime>
  <Words>800</Words>
  <Application>Microsoft Office PowerPoint</Application>
  <PresentationFormat>宽屏</PresentationFormat>
  <Paragraphs>72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2026-03-12T09:33:33Z</dcterms:modified>
</cp:coreProperties>
</file>