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13" r:id="rId2"/>
  </p:sldMasterIdLst>
  <p:notesMasterIdLst>
    <p:notesMasterId r:id="rId18"/>
  </p:notesMasterIdLst>
  <p:sldIdLst>
    <p:sldId id="347" r:id="rId3"/>
    <p:sldId id="350" r:id="rId4"/>
    <p:sldId id="296" r:id="rId5"/>
    <p:sldId id="345" r:id="rId6"/>
    <p:sldId id="351" r:id="rId7"/>
    <p:sldId id="352" r:id="rId8"/>
    <p:sldId id="353" r:id="rId9"/>
    <p:sldId id="354" r:id="rId10"/>
    <p:sldId id="355" r:id="rId11"/>
    <p:sldId id="356" r:id="rId12"/>
    <p:sldId id="346" r:id="rId13"/>
    <p:sldId id="359" r:id="rId14"/>
    <p:sldId id="357" r:id="rId15"/>
    <p:sldId id="358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8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4049485" y="3734673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2704032" y="188911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8748428" y="4011025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22" r:id="rId5"/>
    <p:sldLayoutId id="2147483660" r:id="rId6"/>
    <p:sldLayoutId id="2147483699" r:id="rId7"/>
    <p:sldLayoutId id="2147483652" r:id="rId8"/>
    <p:sldLayoutId id="2147483682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节　跨学科实践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制作微型密度计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4066"/>
            <a:ext cx="11430000" cy="24191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四、展示交流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用自制的微型密度计测量酒精密度时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产生误差的原因可能是自制工具刻度不准、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影响酒精密度、震动干扰平衡、读数有误差及投入方式不当等。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51842" y="268407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509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1171"/>
            <a:ext cx="11430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探究问题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制作密度计</a:t>
            </a:r>
            <a:endParaRPr lang="zh-CN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利用笔芯自制密度计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同款的新笔芯和用了一半油墨的旧笔芯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笔芯。将所选笔芯放入水中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在笔芯上标出水面的位置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将该笔芯放入酒精中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标出液面的位置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实验中盐水的密度为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g/cm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酒精的密度为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g/cm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若笔芯漂浮在盐水中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则液面对应的位置可能是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JW8QXR74.eps" descr="id:214749394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4965" y="4939742"/>
            <a:ext cx="717671" cy="18627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251841" y="2069327"/>
            <a:ext cx="633507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0999" y="2694294"/>
            <a:ext cx="1710725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532662" y="3982209"/>
            <a:ext cx="404278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699673"/>
            <a:ext cx="11430000" cy="4536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dirty="0">
                <a:solidFill>
                  <a:srgbClr val="FF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利用笔芯自制密度计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同款的新笔芯和用了一半油墨的旧笔芯应该选用旧的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因为旧笔芯的重心偏低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稳度大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它能竖直漂浮在水中。旧笔芯在盐水中和水中处于漂浮状态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受到的浮力等于自身重力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因此浮力相同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由阿基米德原理可知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盐水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由于盐水的密度大于水的密度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所以当笔芯漂浮在液体中时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旧笔芯排开盐水的体积小于旧笔芯排开水的体积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所以盐水液面在笔芯上的位置低于水面在笔芯上的位置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由于水面在笔芯上的位置为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所以盐水液面在笔芯上的位置可能是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24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50294"/>
            <a:ext cx="11430000" cy="20313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规律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总结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正黑简体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密度计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是物体的浮沉条件的实际应用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要结合阿基米德原理和浮沉条件分析有关问题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密度计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放入不同的液体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液体密度越大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排开液体的体积越小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浸入的部分越少。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74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57937"/>
            <a:ext cx="11430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【对点训练】</a:t>
            </a:r>
            <a:r>
              <a:rPr lang="zh-CN" altLang="zh-CN" sz="28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物理课上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小邬用一根木棒和适量铜丝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自制了一个简易密度计。将简易密度计分别放入盛有甲、乙液体的烧杯中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待静止后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烧杯中液面高度相同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如图所示。下列说法错误的是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甲液体的密度比乙液体的密度小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密度计在两液体中所受的浮力相等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甲液体对容器底部的压强比乙液体大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木棒的一端缠绕铜丝的目的是让密度计在液体中竖直漂浮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JW8QXR76.eps" descr="id:21474939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5233" y="2433780"/>
            <a:ext cx="2622353" cy="253182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562881" y="1824382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4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40539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40539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4053937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8006604"/>
              </p:ext>
            </p:extLst>
          </p:nvPr>
        </p:nvGraphicFramePr>
        <p:xfrm>
          <a:off x="381000" y="1401120"/>
          <a:ext cx="11430000" cy="3780835"/>
        </p:xfrm>
        <a:graphic>
          <a:graphicData uri="http://schemas.openxmlformats.org/drawingml/2006/table">
            <a:tbl>
              <a:tblPr firstRow="1" firstCol="1" bandRow="1"/>
              <a:tblGrid>
                <a:gridCol w="4558862"/>
                <a:gridCol w="687113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素养目标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思维导图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41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了解密度计的原理。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设计并制作一个微型密度计。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科学探究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用制作的微型密度计测量液体的密度。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物理观念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JW8QXR72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589" y="1848267"/>
            <a:ext cx="6718444" cy="331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2650"/>
            <a:ext cx="11430000" cy="32437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一、项目提出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制作一个能放入小瓶酒精中判断酒精是否合格的微型密度计。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二、项目分析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设计一个能放入小瓶中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并能用来判断酒精是否合格的微型密度计。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按照设计要求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完成微型密度计的制作。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020"/>
            <a:ext cx="11430000" cy="64753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三、项目实施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基本思路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密度计所受的浮力的大小等于它所受的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浮力的大小决定了排开酒精的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。吸管的直径影响了液面在吸管上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的变化。要设计符合要求的密度计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应该着重考虑两个因素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一个是密度计的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另一个是标度杆的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估算密度计的质量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若排开的酒精体积为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mL,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根据阿基米德原理可以计算出排开酒精的质量大约是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g,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根据漂浮条件可知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微型密度计的质量大约是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07924" y="1939154"/>
            <a:ext cx="633507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94185" y="2593839"/>
            <a:ext cx="902811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94379" y="2593839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5290" y="3867158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03421" y="3867158"/>
            <a:ext cx="992579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704857" y="5802050"/>
            <a:ext cx="36420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969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5" grpId="0"/>
      <p:bldP spid="6" grpId="0"/>
      <p:bldP spid="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1530"/>
                <a:ext cx="11430000" cy="67531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估算标度杆的直径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密度计在酒精中漂浮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所受浮力等于重力。消毒酒精的密度为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~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88×10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是合格的。若密度计分别漂浮在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86×10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88×10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kg/m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的酒精中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根据公式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zh-CN" altLang="zh-CN" sz="28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8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分别计算出排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开</a:t>
                </a:r>
                <a:r>
                  <a:rPr lang="zh-CN" altLang="en-US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酒精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体积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根据两者的体积差以及圆柱体的体积公式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设定两次液面在标度杆的位置间长度不小于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mm,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就可以知道标度杆的横截面积约为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直径约为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 mm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设计微型密度计的结构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为了使微型密度计能在酒精中竖直漂浮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需要增加配重和浮子。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1530"/>
                <a:ext cx="11430000" cy="6753131"/>
              </a:xfrm>
              <a:prstGeom prst="rect">
                <a:avLst/>
              </a:prstGeom>
              <a:blipFill rotWithShape="0">
                <a:blip r:embed="rId2"/>
                <a:stretch>
                  <a:fillRect l="-1120" r="-960" b="-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spect="1"/>
          </p:cNvSpPr>
          <p:nvPr/>
        </p:nvSpPr>
        <p:spPr>
          <a:xfrm>
            <a:off x="10041187" y="4088864"/>
            <a:ext cx="813043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21188" y="4734606"/>
            <a:ext cx="36420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6660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74060"/>
            <a:ext cx="11430000" cy="58290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选择材料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可以用小泡沫塑料球作为浮子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也可以截一段稍粗点的塑料管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将其两头封口作为浮子。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标度杆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直径约为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mm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的细塑料管、做棉签的实心塑料杆以及细的圆珠笔芯等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都可以用来做标度杆。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可以在实心塑料杆下端缠上若干圈铜丝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或者在空心的细塑料管下端插入一段粗铁丝作为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。改变铜丝或铁丝的长度就可以调节配重。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35284" y="2853805"/>
            <a:ext cx="36420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8976" y="4766688"/>
            <a:ext cx="902811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配重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483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W8QXR73.eps" descr="id:214749392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2941" y="2781617"/>
            <a:ext cx="3010218" cy="340801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103961"/>
            <a:ext cx="11430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制成作品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制作棉签的实心塑料杆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直径约为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mm)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作为标度杆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塑料杆中部套一个直径约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的泡沫塑料球作为浮子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下端绕有铜丝作为配重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初步做成一个微型密度计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13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20"/>
            <a:ext cx="11430000" cy="38900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把这个密度计漂浮在水中调节配重。改变铜丝的长度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使密度计在水中漂浮时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浸没在水中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水面上方露出一段标度杆。把调好配重的微型密度计放入标准消毒酒精中。待微型密度计静止时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依据液面的位置在标度杆上做一个记号。最后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宽的彩色胶布中心对着记号贴在塑料杆上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微型密度计就做好了。用微型密度计测量小瓶酒精的密度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JW8QXR75.eps" descr="id:214749392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320" y="3911059"/>
            <a:ext cx="1037360" cy="2880811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292921" y="646632"/>
            <a:ext cx="1082348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浮子 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90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393</TotalTime>
  <Words>972</Words>
  <Application>Microsoft Office PowerPoint</Application>
  <PresentationFormat>宽屏</PresentationFormat>
  <Paragraphs>68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Microsoft Yi Baiti</vt:lpstr>
      <vt:lpstr>Times New Roman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2021-07-19T03:09:34Z</dcterms:created>
  <dcterms:modified xsi:type="dcterms:W3CDTF">2026-03-12T08:38:01Z</dcterms:modified>
</cp:coreProperties>
</file>