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ags/tag1.xml" ContentType="application/vnd.openxmlformats-officedocument.presentationml.tags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  <p:sldMasterId id="2147483713" r:id="rId2"/>
  </p:sldMasterIdLst>
  <p:notesMasterIdLst>
    <p:notesMasterId r:id="rId14"/>
  </p:notesMasterIdLst>
  <p:sldIdLst>
    <p:sldId id="347" r:id="rId3"/>
    <p:sldId id="296" r:id="rId4"/>
    <p:sldId id="350" r:id="rId5"/>
    <p:sldId id="345" r:id="rId6"/>
    <p:sldId id="351" r:id="rId7"/>
    <p:sldId id="352" r:id="rId8"/>
    <p:sldId id="353" r:id="rId9"/>
    <p:sldId id="354" r:id="rId10"/>
    <p:sldId id="346" r:id="rId11"/>
    <p:sldId id="355" r:id="rId12"/>
    <p:sldId id="349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1" d="100"/>
          <a:sy n="91" d="100"/>
        </p:scale>
        <p:origin x="348" y="120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2026-03-12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6816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78520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537886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4049485" y="3734673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2704032" y="188911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8748428" y="4011025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5" Type="http://schemas.openxmlformats.org/officeDocument/2006/relationships/audio" Target="../media/audio1.wav"/><Relationship Id="rId4" Type="http://schemas.openxmlformats.org/officeDocument/2006/relationships/slide" Target="../slides/slid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22" r:id="rId5"/>
    <p:sldLayoutId id="2147483660" r:id="rId6"/>
    <p:sldLayoutId id="2147483699" r:id="rId7"/>
    <p:sldLayoutId id="2147483652" r:id="rId8"/>
    <p:sldLayoutId id="2147483682" r:id="rId9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035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20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微专题</a:t>
            </a:r>
            <a:r>
              <a:rPr lang="en-US" altLang="zh-CN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5</a:t>
            </a: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　简单机械作图</a:t>
            </a: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425470"/>
            <a:ext cx="11430000" cy="11539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【对点训练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小亮想用滑轮组将装修材料运到楼上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请用笔画线帮他组装最省力的滑轮组。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5" name="LW8QXR141.eps" descr="id:2147495513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18450" y="1589886"/>
            <a:ext cx="1509330" cy="2799961"/>
          </a:xfrm>
          <a:prstGeom prst="rect">
            <a:avLst/>
          </a:prstGeom>
        </p:spPr>
      </p:pic>
      <p:pic>
        <p:nvPicPr>
          <p:cNvPr id="6" name="LW8QXR142.eps" descr="id:2147486763;FounderCES"/>
          <p:cNvPicPr/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87865" y="1664114"/>
            <a:ext cx="2009349" cy="3656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7956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624599"/>
            <a:ext cx="530145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类型一</a:t>
            </a:r>
            <a:r>
              <a:rPr lang="en-US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   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杠杆的力、力臂的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作图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1323152"/>
            <a:ext cx="11430000" cy="345325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方法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技巧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   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确定支点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支点是杠杆绕着转动的固定点。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画出力的作用线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根据已知力的方向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延长力的作用线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延长线用虚线表示。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从支点向力的作用线作垂线段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使用三角板等工具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从支点向力的作用线作垂线段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这条垂线段就是力臂。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标注力臂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将力臂表示出来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并标明力臂的符号。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509554"/>
            <a:ext cx="11430000" cy="12126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起重机正在吊起货物的情境如图所示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请在图中画出此时动力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的力臂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和阻力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的示意图。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5" name="LW8QXR131.eps" descr="id:2147495450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19863" y="1828241"/>
            <a:ext cx="4237323" cy="2403505"/>
          </a:xfrm>
          <a:prstGeom prst="rect">
            <a:avLst/>
          </a:prstGeom>
        </p:spPr>
      </p:pic>
      <p:pic>
        <p:nvPicPr>
          <p:cNvPr id="6" name="LW8QXR132.eps" descr="id:2147486728;FounderCES"/>
          <p:cNvPicPr/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36462" y="1781628"/>
            <a:ext cx="4534021" cy="2450118"/>
          </a:xfrm>
          <a:prstGeom prst="rect">
            <a:avLst/>
          </a:prstGeom>
        </p:spPr>
      </p:pic>
      <p:sp>
        <p:nvSpPr>
          <p:cNvPr id="7" name="矩形 6"/>
          <p:cNvSpPr>
            <a:spLocks noChangeAspect="1"/>
          </p:cNvSpPr>
          <p:nvPr/>
        </p:nvSpPr>
        <p:spPr>
          <a:xfrm>
            <a:off x="381000" y="4336849"/>
            <a:ext cx="11430000" cy="11539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800" dirty="0">
                <a:solidFill>
                  <a:srgbClr val="FF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从支点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向动力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的作用线作垂线段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垂线段的长度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即为动力臂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过货物与起重机长臂的接触点作竖直向下的力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即阻力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如答案图所示。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4007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0672"/>
            <a:ext cx="11430000" cy="12126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【对点训练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图所示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杠杆处于平衡状态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画出球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所受重力的示意图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重心在球心处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和力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的力臂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13" name="LW8QXR133.eps" descr="id:2147495457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59412" y="1274578"/>
            <a:ext cx="1525774" cy="2001015"/>
          </a:xfrm>
          <a:prstGeom prst="rect">
            <a:avLst/>
          </a:prstGeom>
        </p:spPr>
      </p:pic>
      <p:pic>
        <p:nvPicPr>
          <p:cNvPr id="14" name="LW8QXR134.eps" descr="id:2147486735;FounderCES"/>
          <p:cNvPicPr/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25069" y="3483841"/>
            <a:ext cx="1680834" cy="3029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387235"/>
            <a:ext cx="5211683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类型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二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   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杠杆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的最小动力的作图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1050231"/>
            <a:ext cx="11430000" cy="457356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方法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技巧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    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根据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杠杆的平衡条件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=F</a:t>
            </a:r>
            <a:r>
              <a:rPr lang="en-US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可知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在杠杆的阻力、阻力臂一定的情况下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要使动力最小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必须使动力臂最长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而在通常情况下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连接杠杆的支点和动力作用点的线段是最长的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所以要作出杠杆中的最小动力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可以按照以下几个步骤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进行</a:t>
            </a:r>
            <a:r>
              <a:rPr lang="zh-CN" altLang="en-US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确定杠杆中的支点和动力作用点的位置。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连接支点与动力作用点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得到最长的线段。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经过动力作用点作出与该线段垂直的直线。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根据杠杆平衡原理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确定出使杠杆平衡的动力方向。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7064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51899"/>
            <a:ext cx="11430000" cy="11539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点用力把左侧桌腿抬离地面时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右侧桌腿始终没有移动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请在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点画出最小作用力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及其力臂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的示意图。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6" name="LW8QXR135.eps" descr="id:2147495478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57457" y="1640369"/>
            <a:ext cx="3399122" cy="1617781"/>
          </a:xfrm>
          <a:prstGeom prst="rect">
            <a:avLst/>
          </a:prstGeom>
        </p:spPr>
      </p:pic>
      <p:pic>
        <p:nvPicPr>
          <p:cNvPr id="7" name="LW8QXR136.eps" descr="id:2147486742;FounderCES"/>
          <p:cNvPicPr/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95935" y="1516314"/>
            <a:ext cx="3531596" cy="2496617"/>
          </a:xfrm>
          <a:prstGeom prst="rect">
            <a:avLst/>
          </a:prstGeom>
        </p:spPr>
      </p:pic>
      <p:sp>
        <p:nvSpPr>
          <p:cNvPr id="8" name="矩形 7"/>
          <p:cNvSpPr>
            <a:spLocks noChangeAspect="1"/>
          </p:cNvSpPr>
          <p:nvPr/>
        </p:nvSpPr>
        <p:spPr>
          <a:xfrm>
            <a:off x="381000" y="4105455"/>
            <a:ext cx="11430000" cy="17140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800" dirty="0">
                <a:solidFill>
                  <a:srgbClr val="FF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点用力把左侧桌腿抬离地面时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支点在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连接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就是最长的动力臂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要抬起左侧桌腿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力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的方向应垂直于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向上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据此作出最小作用力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的示意图。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617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0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【对点训练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800">
                <a:solidFill>
                  <a:srgbClr val="00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甲是压制饺子皮的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神器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压制饺子皮时压杆可视为一个杠杆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图乙是其简化示意图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图乙中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为支点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为压饺子皮时作用在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点的阻力。请在图乙中画出压饺子皮时作用在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点的最小动力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及阻力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的力臂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6" name="LW8QXR137.eps" descr="id:2147495485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63112" y="2253192"/>
            <a:ext cx="4865776" cy="2718319"/>
          </a:xfrm>
          <a:prstGeom prst="rect">
            <a:avLst/>
          </a:prstGeom>
        </p:spPr>
      </p:pic>
      <p:pic>
        <p:nvPicPr>
          <p:cNvPr id="7" name="LW8QXR138.eps" descr="id:2147486749;FounderCES"/>
          <p:cNvPicPr/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88404" y="4971511"/>
            <a:ext cx="2605471" cy="1833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779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433940"/>
            <a:ext cx="4493538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类型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三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   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滑轮组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的绕线作图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1107446"/>
            <a:ext cx="11430000" cy="395467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方法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技巧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   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首先根据题目要求确定动滑轮和定滑轮的个数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以及承担物重的绳子段数。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确定绳子的起始端位置。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从起始端开始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依次绕过各个滑轮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确保绳子在每个滑轮上都只绕一圈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且绳子之间不交叉、不重叠。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最后检查绕好的滑轮组是否符合题目要求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如是否能达到省力的目的、绳子的自由端是否方便施力等。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1663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652996"/>
            <a:ext cx="11430000" cy="5937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要想用最小的力拖动汽车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请用笔画线给滑轮组绕线。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14" name="LW8QXR139.eps" descr="id:2147495506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11009" y="1372355"/>
            <a:ext cx="5228799" cy="1085933"/>
          </a:xfrm>
          <a:prstGeom prst="rect">
            <a:avLst/>
          </a:prstGeom>
        </p:spPr>
      </p:pic>
      <p:pic>
        <p:nvPicPr>
          <p:cNvPr id="15" name="LW8QXR140.eps" descr="id:2147486756;FounderCES"/>
          <p:cNvPicPr/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11009" y="2686148"/>
            <a:ext cx="5228799" cy="1085933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381000" y="3947391"/>
            <a:ext cx="11430000" cy="11539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800" dirty="0">
                <a:solidFill>
                  <a:srgbClr val="FF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只有一个动滑轮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要求最省力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绳子先系在动滑轮的固定挂钩上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然后绕过左边的定滑轮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再绕过动滑轮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如答案图所示。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299</TotalTime>
  <Words>749</Words>
  <Application>Microsoft Office PowerPoint</Application>
  <PresentationFormat>宽屏</PresentationFormat>
  <Paragraphs>29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5" baseType="lpstr">
      <vt:lpstr>NEU-BZ-S92</vt:lpstr>
      <vt:lpstr>方正兰亭中黑_GBK</vt:lpstr>
      <vt:lpstr>方正正黑简体</vt:lpstr>
      <vt:lpstr>仿宋</vt:lpstr>
      <vt:lpstr>黑体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Microsoft</cp:lastModifiedBy>
  <cp:revision>41</cp:revision>
  <dcterms:created xsi:type="dcterms:W3CDTF">2021-07-19T03:09:34Z</dcterms:created>
  <dcterms:modified xsi:type="dcterms:W3CDTF">2026-03-12T09:47:24Z</dcterms:modified>
</cp:coreProperties>
</file>