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  <p:sldMasterId id="2147483713" r:id="rId4"/>
  </p:sldMasterIdLst>
  <p:notesMasterIdLst>
    <p:notesMasterId r:id="rId22"/>
  </p:notesMasterIdLst>
  <p:sldIdLst>
    <p:sldId id="347" r:id="rId5"/>
    <p:sldId id="350" r:id="rId6"/>
    <p:sldId id="296" r:id="rId7"/>
    <p:sldId id="345" r:id="rId8"/>
    <p:sldId id="351" r:id="rId9"/>
    <p:sldId id="352" r:id="rId10"/>
    <p:sldId id="353" r:id="rId11"/>
    <p:sldId id="354" r:id="rId12"/>
    <p:sldId id="359" r:id="rId13"/>
    <p:sldId id="346" r:id="rId14"/>
    <p:sldId id="360" r:id="rId15"/>
    <p:sldId id="355" r:id="rId16"/>
    <p:sldId id="356" r:id="rId17"/>
    <p:sldId id="361" r:id="rId18"/>
    <p:sldId id="357" r:id="rId19"/>
    <p:sldId id="358" r:id="rId20"/>
    <p:sldId id="349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348" y="9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2026-03-12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64378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681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604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55118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06371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4049485" y="3734673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2704032" y="188911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8748428" y="4011025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86436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69860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78520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65322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536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2557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29316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8.xml"/><Relationship Id="rId9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9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035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656" b="1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656" b="1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</a:t>
            </a:r>
            <a:r>
              <a:rPr lang="zh-CN" altLang="en-US" sz="4656" b="1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摩擦力及其影响因素</a:t>
            </a:r>
            <a:endParaRPr lang="zh-CN" altLang="en-US" sz="4656" b="1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探究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重难解析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03335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探究问题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一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  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摩擦力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的概念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8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以下关于摩擦力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的几种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说法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滑动摩擦力总是阻碍物体间的相对运动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滑动摩擦力的方向总是和物体的运动方向相反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只要两个物体相互接触就一定会产生摩擦力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只有运动的物体才受到摩擦力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思路导引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本题考查了与摩擦力概念相关的知识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尤其要注意的是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物体运动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相对运动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是不一样的。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723647" y="1446839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571696"/>
            <a:ext cx="11430000" cy="28343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800" dirty="0">
                <a:solidFill>
                  <a:srgbClr val="FF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滑动摩擦力总是阻碍物体间的相对运动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滑动摩擦力也可以是物体运动的动力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如物体在传送带摩擦力的作用下开始运动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则摩擦力方向与物体运动方向相同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两个物体相互接触不一定会产生摩擦力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物体有相对运动趋势时也会产生摩擦力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并不是只有运动的物体才受到摩擦力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5676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350979"/>
            <a:ext cx="11430000" cy="28343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【对点训练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用下列笔写字时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不属于滑动摩擦的是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用粉笔在黑板上写字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用圆珠笔在作业本上写字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用钢笔在笔记本上写字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用毛笔在纸张上写字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8897637" y="1382509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4532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52249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探究问题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二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  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探究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滑动摩擦力的大小与哪些因素有关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测量滑动摩擦力大小的实验装置示意图如图所示。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4" name="XW8QXR122.eps" descr="id:2147491541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91253" y="1437685"/>
            <a:ext cx="7936526" cy="1501977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381000" y="3002722"/>
            <a:ext cx="11430000" cy="28343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图甲中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将木板水平固定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水平向右拉动木块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木块受到的滑动摩擦力方向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木块受到的滑动摩擦力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一定等于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可能等于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一定不等于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弹簧测力计示数。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图乙中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水平拉动木板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待弹簧测力计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示数稳定后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木块受到的滑动摩擦力与弹簧测力计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的示数大小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不相等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48862" y="3563301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水平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向左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783317" y="3573810"/>
            <a:ext cx="1620957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可能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等于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867400" y="5226349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相等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676531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482921"/>
            <a:ext cx="11430000" cy="50749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800" dirty="0">
                <a:solidFill>
                  <a:srgbClr val="FF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水平向右拉木块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则木块相对于木板向右运动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因此木块受到的滑动摩擦力方向水平向左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摩擦力的大小是通过读取弹簧测力计的拉力得出的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这是依据了二力平衡的原理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只有拉着木块做匀速直线运动时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木块受到的滑动摩擦力与其受到的水平拉力大小才相等。所以将木板固定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水平拉动木块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木块受到的滑动摩擦力与其受到的水平拉力不一定大小相等。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水平拉动木板时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木块相对于地面静止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木块受到的是一对平衡力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因此木块受到的摩擦力和拉力大小相等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方向相反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即木块受到的滑动摩擦力与弹簧测力计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的示数大小相等。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9299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112943"/>
            <a:ext cx="11430000" cy="345325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方法归纳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摩擦力的方向与相对运动方向相反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实验中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摩擦力的大小是通过读取弹簧测力计的示数得出的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这是依据了二力平衡的原理。在图甲中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要保证木块受到的摩擦力等于拉力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就必须匀速拉动木块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在实际操作中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很难保证匀速。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由图乙可知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木块相对于地面静止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木块受到的是一对平衡力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因此木块受到的摩擦力和拉力大小相等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方向相反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与拉动木板的速度无关。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0754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85126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【对点训练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小明在实验中发现要保持木块匀速运动很困难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改用</a:t>
            </a:r>
            <a:r>
              <a:rPr lang="zh-CN" altLang="en-US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所示的装置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在用力将木板向左拉出的过程中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弹簧测力计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“A”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“B”)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的示数反映了木块与木板间的滑动摩擦力大小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木块所受滑动摩擦力的方向水平向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4" name="XW8QXR124.eps" descr="id:2147491555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34402" y="3038683"/>
            <a:ext cx="4764274" cy="1432150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9622851" y="1291679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125941" y="2386745"/>
            <a:ext cx="543739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左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6929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4053938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目标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学习概览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405393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自主预习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4053937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探究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重难解析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目标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学习概览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642255743"/>
              </p:ext>
            </p:extLst>
          </p:nvPr>
        </p:nvGraphicFramePr>
        <p:xfrm>
          <a:off x="381000" y="1411630"/>
          <a:ext cx="11430000" cy="3840480"/>
        </p:xfrm>
        <a:graphic>
          <a:graphicData uri="http://schemas.openxmlformats.org/drawingml/2006/table">
            <a:tbl>
              <a:tblPr firstRow="1" firstCol="1" bandRow="1"/>
              <a:tblGrid>
                <a:gridCol w="5715000"/>
                <a:gridCol w="5715000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素养目标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思维导图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知道滑动摩擦力。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物理观念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通过探究活动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知道影响摩擦力大小的因素有哪些。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科学探究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知道有用摩擦与有害摩擦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能说出增大摩擦和减小摩擦的方法。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物理观念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通过探究活动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体验科学探究的全过程和方法。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科学态度与责任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20503000000020003" pitchFamily="18" charset="-122"/>
                          <a:ea typeface="NEU-BZ-S92" panose="02020503000000020003" pitchFamily="18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8" name="XW8QXR120.ep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5410" y="1914416"/>
            <a:ext cx="5491581" cy="3226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自主预习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025757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知识点一</a:t>
            </a:r>
            <a:r>
              <a:rPr lang="en-US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  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滑动摩擦力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概念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两个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的物体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它们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在接触面上会产生一种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的力。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产生原因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相互接触的物体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接触面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 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测量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工具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:________________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方法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用弹簧测力计水平拉动木块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使它沿水平长木板做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弹簧测力计的示数等于木块受到的滑动摩擦力的大小。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157248" y="1587358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相互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接触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804338" y="1597867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相对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滑动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63799" y="2131973"/>
            <a:ext cx="2428870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阻碍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相对运动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092847" y="2707918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凹凸不平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977711" y="3797811"/>
            <a:ext cx="2069797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测力计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9157138" y="4345490"/>
            <a:ext cx="171072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匀速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直线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590493"/>
            <a:ext cx="11430000" cy="6947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微思考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摩擦力的方向一定和物体运动方向相反吗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举例说明。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2285198"/>
            <a:ext cx="11430000" cy="17140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摩擦力的方向不一定和物体运动方向相反。例如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人走路时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脚相对于地面有向后的运动趋势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地面对脚的摩擦力向前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这个摩擦力与人运动方向相同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是人向前行走的动力。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0935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43074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知识点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二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  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探究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滑动摩擦力的大小与哪些因素有关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本实验用到的实验方法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实验结论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滑动摩擦力的大小跟接触面所受的压力有关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接触面受到的压力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滑动摩擦力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滑动摩擦力的大小还跟接触面的粗糙程度有关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接触面越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滑动摩擦力越大。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395952" y="1613777"/>
            <a:ext cx="2069797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控制变量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法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64780" y="3288327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越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931192" y="3288326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越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9672145" y="3824354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粗糙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404385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2131850"/>
            <a:ext cx="11430000" cy="17140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微判断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摩擦力的大小与受力大小有关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受力越大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摩擦力越大。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摩擦力的大小与受力面积大小有关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受力面积越大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摩擦力越大。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摩擦力的大小是固定不变的。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0465257" y="2193161"/>
            <a:ext cx="627095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</a:rPr>
              <a:t>× 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0778804" y="2735579"/>
            <a:ext cx="627095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</a:rPr>
              <a:t>× 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565673" y="3303491"/>
            <a:ext cx="627095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</a:rPr>
              <a:t>× 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2263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4593"/>
            <a:ext cx="11430000" cy="22742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E36C0A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教材素材再利用</a:t>
            </a:r>
            <a:r>
              <a:rPr lang="en-US" altLang="zh-CN" sz="2800" dirty="0">
                <a:solidFill>
                  <a:srgbClr val="E36C0A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小红同学用手探究滑动摩擦力的大小跟哪些因素有关的情境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如图所示。先用一只手分别压在玻璃板和桌面上滑动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图甲、乙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然后再用另一只手作用在这只手上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并在桌面上滑动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则下列说法不正确的是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4" name="XW8QXR121.eps" descr="id:2147491506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24200" y="2379314"/>
            <a:ext cx="5883166" cy="1601529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381000" y="4022882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图甲和图乙是探究滑动摩擦力大小与接触面粗糙程度的关系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图乙和图丙是探究滑动摩擦力大小与压力大小的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关系</a:t>
            </a:r>
            <a:endParaRPr lang="en-US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比较图甲和图乙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图甲感觉到的阻力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</a:t>
            </a:r>
            <a:endParaRPr lang="en-US" altLang="zh-CN" sz="2800" dirty="0" smtClean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比较图乙和图丙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图丙感觉到的阻力大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845196" y="1796212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8037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619556"/>
            <a:ext cx="11430000" cy="50749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800" dirty="0">
                <a:solidFill>
                  <a:srgbClr val="FF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该题中用玻璃板和桌面来改变接触面的粗糙程度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用一只手压在另一只手上来改变接触面所受压力。图甲和图乙接触面粗糙程度是不同的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压力大小一样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因此探究的是滑动摩擦力的大小与接触面粗糙程度的关系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图乙和图丙接触面的粗糙程度是相同的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接触面所受压力的大小是不同的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因此探究的是滑动摩擦力的大小与压力大小的关系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图甲和图乙接触面压力的大小是相同的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图甲的接触面光滑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摩擦力小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所以图甲感觉到的阻力应该比图乙小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图乙和图丙接触面的粗糙程度是相同的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接触面所受压力的大小是不同的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图丙压力更大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摩擦力更大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所以图丙感觉到的阻力大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1922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322</TotalTime>
  <Words>1154</Words>
  <Application>Microsoft Office PowerPoint</Application>
  <PresentationFormat>宽屏</PresentationFormat>
  <Paragraphs>84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17</vt:i4>
      </vt:variant>
    </vt:vector>
  </HeadingPairs>
  <TitlesOfParts>
    <vt:vector size="34" baseType="lpstr">
      <vt:lpstr>NEU-BZ-S92</vt:lpstr>
      <vt:lpstr>方正兰亭中黑_GBK</vt:lpstr>
      <vt:lpstr>方正正黑简体</vt:lpstr>
      <vt:lpstr>仿宋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</cp:lastModifiedBy>
  <cp:revision>42</cp:revision>
  <dcterms:created xsi:type="dcterms:W3CDTF">2021-07-19T03:09:34Z</dcterms:created>
  <dcterms:modified xsi:type="dcterms:W3CDTF">2026-03-12T05:32:19Z</dcterms:modified>
</cp:coreProperties>
</file>