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3"/>
  </p:notesMasterIdLst>
  <p:sldIdLst>
    <p:sldId id="347" r:id="rId3"/>
    <p:sldId id="350" r:id="rId4"/>
    <p:sldId id="296" r:id="rId5"/>
    <p:sldId id="345" r:id="rId6"/>
    <p:sldId id="351" r:id="rId7"/>
    <p:sldId id="346" r:id="rId8"/>
    <p:sldId id="354" r:id="rId9"/>
    <p:sldId id="352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功率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48243025"/>
              </p:ext>
            </p:extLst>
          </p:nvPr>
        </p:nvGraphicFramePr>
        <p:xfrm>
          <a:off x="381000" y="1401120"/>
          <a:ext cx="11430000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4905703"/>
                <a:gridCol w="652429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通过比值定义法建立功率的概念。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理解功率的物理意义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掌握功率的计算公式、单位。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会用公式计算功率的大小和解释简单的问题。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LW8QXR09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8248" y="1859213"/>
            <a:ext cx="5649351" cy="289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5321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比较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做功快慢的方法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不同的物体若做相同的功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的物体做功快。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若做功的时间相同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则做功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的物体做功快。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功率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物理量。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。各物理量的单位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(J);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(s);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单位换算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kW=________ 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79426" y="1684898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07371" y="2264107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81313" y="3381407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49846" y="3937596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功与做功所用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1579179" y="4263839"/>
                <a:ext cx="989695" cy="8877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en-US" sz="2800" dirty="0" smtClean="0"/>
                  <a:t> </a:t>
                </a:r>
                <a:endParaRPr lang="zh-CN" altLang="en-US" sz="28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179" y="4263839"/>
                <a:ext cx="989695" cy="887744"/>
              </a:xfrm>
              <a:prstGeom prst="rect">
                <a:avLst/>
              </a:prstGeom>
              <a:blipFill rotWithShape="0">
                <a:blip r:embed="rId3"/>
                <a:stretch>
                  <a:fillRect l="-12346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3320601" y="5055469"/>
            <a:ext cx="108234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000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798676"/>
                <a:ext cx="11430000" cy="26987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微思考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NEU-BZ-S92" panose="02020503000000020003" pitchFamily="18" charset="-122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我们用功与做功所用时间之比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定义了物理量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功率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用路程与通过这段路程所用时间之比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定义了物理量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速度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。想一想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在我们所学习过的物理量中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还有哪些是采用这种比值法定义的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它们所表示的物理意义分别是什么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798676"/>
                <a:ext cx="11430000" cy="2698752"/>
              </a:xfrm>
              <a:prstGeom prst="rect">
                <a:avLst/>
              </a:prstGeom>
              <a:blipFill rotWithShape="0">
                <a:blip r:embed="rId2"/>
                <a:stretch>
                  <a:fillRect l="-1120" r="-373" b="-5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spect="1"/>
          </p:cNvSpPr>
          <p:nvPr/>
        </p:nvSpPr>
        <p:spPr>
          <a:xfrm>
            <a:off x="381000" y="350793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密度、压强。密度表示单位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含物质的质量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压强表示单位面积所受压力的大小。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6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spect="1"/>
              </p:cNvSpPr>
              <p:nvPr/>
            </p:nvSpPr>
            <p:spPr>
              <a:xfrm>
                <a:off x="381000" y="837910"/>
                <a:ext cx="11430000" cy="53231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探究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问题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功率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的计算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【例题】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中考体育跳绳项目的测试中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某同学在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min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内跳了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180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每次跳的高度大约为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cm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。他跳绳时的功率大约为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A.800 W	B.80 W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C.8 W	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D.0.8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思路导引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首先估测出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中学生所受的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跳绳的过程是克服自身重力做功的过程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知道每次跳的高度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可利用公式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W=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计算出所做的总功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又知道做功的时间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再利用公式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计算出跳绳时的功率。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37910"/>
                <a:ext cx="11430000" cy="5323124"/>
              </a:xfrm>
              <a:prstGeom prst="rect">
                <a:avLst/>
              </a:prstGeom>
              <a:blipFill rotWithShape="0">
                <a:blip r:embed="rId3"/>
                <a:stretch>
                  <a:fillRect l="-1120" t="-229" r="-587" b="-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spect="1"/>
          </p:cNvSpPr>
          <p:nvPr/>
        </p:nvSpPr>
        <p:spPr>
          <a:xfrm>
            <a:off x="7490779" y="1967066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528549"/>
                <a:ext cx="11430000" cy="258000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初中生</a:t>
                </a:r>
                <a:r>
                  <a:rPr lang="zh-CN" altLang="en-US" sz="280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受到</a:t>
                </a:r>
                <a:r>
                  <a:rPr lang="zh-CN" altLang="zh-CN" sz="280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重力大约为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N,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做的总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功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W=</a:t>
                </a:r>
                <a:r>
                  <a:rPr lang="en-US" altLang="zh-CN" sz="28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180×500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N×0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因为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所以跳绳时的功率为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J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选项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符合题意。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28549"/>
                <a:ext cx="11430000" cy="2580002"/>
              </a:xfrm>
              <a:prstGeom prst="rect">
                <a:avLst/>
              </a:prstGeom>
              <a:blipFill rotWithShape="0">
                <a:blip r:embed="rId2"/>
                <a:stretch>
                  <a:fillRect l="-1120" t="-709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914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020038"/>
                <a:ext cx="11430000" cy="418993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素养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立意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正黑简体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功的多少是由力和在这个力的方向上移动的距离的乘积决定的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W=Fs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。功率表示力对物体做功的快慢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它是由做功的多少和所用时间长短两个因素决定的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功率的大小反映的是做功的快慢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并不代表做功的多少。功率大表示做功快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即做相同的功所用时间少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或是在相同的时间内做功多。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做功的多少不代表功率的大小。做功多的机械不一定功率大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反之做功少的机械功率不一定小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还要看另一个决定因素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——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时间。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020038"/>
                <a:ext cx="11430000" cy="4189930"/>
              </a:xfrm>
              <a:prstGeom prst="rect">
                <a:avLst/>
              </a:prstGeom>
              <a:blipFill rotWithShape="0">
                <a:blip r:embed="rId2"/>
                <a:stretch>
                  <a:fillRect l="-1066" t="-145" r="-107" b="-289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552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331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越来越多的人选择通过爬楼梯来进行健身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因为爬楼梯时呼吸和脉搏频率会加快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对加强心脏、血管系统的机能皆有极好的促进作用。则一个成年人从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楼爬到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楼需要克服重力做的功约为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A.90 J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B.900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	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C.9 000 J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D.90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J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87186" y="2645167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381</Words>
  <Application>Microsoft Office PowerPoint</Application>
  <PresentationFormat>宽屏</PresentationFormat>
  <Paragraphs>51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41</cp:revision>
  <dcterms:created xsi:type="dcterms:W3CDTF">2021-07-19T03:09:34Z</dcterms:created>
  <dcterms:modified xsi:type="dcterms:W3CDTF">2026-03-12T09:26:18Z</dcterms:modified>
</cp:coreProperties>
</file>