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45" r:id="rId8"/>
    <p:sldId id="351" r:id="rId9"/>
    <p:sldId id="352" r:id="rId10"/>
    <p:sldId id="353" r:id="rId11"/>
    <p:sldId id="346" r:id="rId12"/>
    <p:sldId id="354" r:id="rId13"/>
    <p:sldId id="355" r:id="rId14"/>
    <p:sldId id="356" r:id="rId15"/>
    <p:sldId id="358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牛顿第一定律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427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将一小球由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处释放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沿光滑的弧形轨道运动到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小球将沿着图中的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轨迹运动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若此时小球所受外力突然全部消失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则小球将沿着图中的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轨迹运动。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97.eps" descr="id:21474910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893" y="2279867"/>
            <a:ext cx="3297424" cy="312359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535846" y="1126030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77281" y="1686254"/>
            <a:ext cx="3433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53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293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和运动的关系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下列关于力和运动的关系的说法正确的是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力是改变物体运动状态的原因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力是维持物体运动状态的原因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只有在力的作用下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物体才能运动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不受外力的作用时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物体一定做匀速直线运动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87735" y="63587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474835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力能改变物体的运动状态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是改变物体运动状态的原因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不是维持物体运动状态的原因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物体的运动也不需要力来维持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物体不受外力的作用时可能保持匀速直线运动状态或静止状态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743816"/>
            <a:ext cx="11430000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的运动不需要力来维持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改变物体的运动状态才需要力。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5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50676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关于运动和力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物体不受力的作用时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一定保持静止状态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一定不受力的作用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做曲线运动的物体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一定受到力的作用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只要有力作用在物体上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它的运动状态就一定改变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203955" y="158220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4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37045955"/>
              </p:ext>
            </p:extLst>
          </p:nvPr>
        </p:nvGraphicFramePr>
        <p:xfrm>
          <a:off x="381000" y="1306174"/>
          <a:ext cx="11430000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3633952"/>
                <a:gridCol w="779604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探究牛顿第一定律。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知道牛顿第一定律的推导过程及其内容。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理解惯性是物体本身的一种固有属性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会解释日常生活中的惯性问题。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94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7385" y="1819287"/>
            <a:ext cx="6095855" cy="355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41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阻力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对物体运动的影响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水平面越光滑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运动的小车受到的阻力就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小车的速度减小得就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小车运动的距离就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假如小车运动时受到的阻力为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速度就不会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小车将以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的速度永远运动下去。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49662" y="234239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0122" y="290948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1873" y="290948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45951" y="346356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5610" y="4012007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恒定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71696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牛顿第一定律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一切物体总保持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除非作用在它上面的力迫使它改变这种状态。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牛顿第一定律是在大量经验事实的基础上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通过进一步的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出来的。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80338" y="2131972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79676" y="213197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8862" y="380583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41028" y="380583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6704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956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人用力推自行车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自行车就运动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停止用力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自行车就停止运动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这说明物体的运动需要力来维持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分析这种观点的对错。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1449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这种观点错误。力不是维持物体运动的原因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物体运动不需要力来维持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力是改变物体运动状态的原因。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947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滑板车上不断蹬地让滑板车沿水平方向运动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停止蹬地后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滑板车不会立即停止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滑板车运动到某一时刻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若所受的力全部消失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95.eps" descr="id:21474910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182" y="1985578"/>
            <a:ext cx="3928045" cy="288433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257119" y="1339276"/>
            <a:ext cx="2428870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90143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运动中的滑板车所受的力全部消失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根据牛顿第一定律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它的速度不会改变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将一直做匀速直线运动。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2026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30260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阻力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对物体运动的影响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一辆卡车在开到拱形桥顶时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突然所受的外力全部消失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则这辆卡车将会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沿着桥面倒滑下去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静止在桥面上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沿着桥面做减速运动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XW8QXR96.eps" descr="id:214749108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5027" y="2301937"/>
            <a:ext cx="4287345" cy="248942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3264094" y="204426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88493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卡车开到拱形桥顶时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若所受的外力全部消失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则卡车将保持原来的运动状态不变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做匀速直线运动。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22845"/>
            <a:ext cx="11430000" cy="22742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归纳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如果物体不受力的作用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原来静止的物体将保持静止状态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原来运动的物体将保持其速度沿直线一直运动下去。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不受力的作用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包含两种情况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该物体没有受到任何力的作用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这是一种理想情况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物体所受的力的效果相互抵消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相当于物体不受力。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18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672</Words>
  <Application>Microsoft Office PowerPoint</Application>
  <PresentationFormat>宽屏</PresentationFormat>
  <Paragraphs>65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2026-03-12T05:16:06Z</dcterms:modified>
</cp:coreProperties>
</file>