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345" r:id="rId7"/>
    <p:sldId id="351" r:id="rId8"/>
    <p:sldId id="353" r:id="rId9"/>
    <p:sldId id="346" r:id="rId10"/>
    <p:sldId id="354" r:id="rId11"/>
    <p:sldId id="355" r:id="rId12"/>
    <p:sldId id="356" r:id="rId13"/>
    <p:sldId id="357" r:id="rId14"/>
    <p:sldId id="358" r:id="rId15"/>
    <p:sldId id="359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3602676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400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endParaRPr lang="en-US" altLang="zh-CN" sz="4400" b="1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力</a:t>
            </a: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的三要素和力的示意图　力的相互性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619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的作用是相互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</a:t>
            </a:r>
            <a:endParaRPr lang="en-US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天问二号探测器由火箭成功发射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开启小行星取样和科学探测征程。发射时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高温高压的燃气从尾部喷出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火箭就获得了上升的推力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该推力的施力物体是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高温高压的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燃气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火箭下方的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发射台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25965" y="202708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80945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的作用是相互的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火箭发射时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高温高压的燃气从尾部喷出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火箭对高温高压的燃气施加一个向下的力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高温高压的燃气对火箭施加一个向上的推力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使火箭升空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故该推力的施力物体是高温高压的燃气。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375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28147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间力的作用是相互的。一个物体对别的物体施力时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也同时受到后者对它的反作用力。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48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839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一位同学坐在小船上用力推另一只小船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把另一只小船推开的同时自己坐的小船则向相反的方向运动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这说明力可以改变物体的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5.eps" descr="id:21474905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384" y="2672453"/>
            <a:ext cx="3421139" cy="157277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463566" y="208273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24406" y="2040987"/>
            <a:ext cx="42242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物体间力的作用是相互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933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08001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80445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42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力的三要素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力的三要素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力的示意图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在受力物体上沿力的方向画一条线段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在线段的末端画一个箭头表示力的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线段的起点或终点表示力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在同一幅图中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线段应该越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力的作用是相互的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当一个物体对另一个物体施力时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另一个物体也同时对它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367455" y="1404799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01055" y="1425819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06690" y="1396726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86620" y="2510344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带箭头的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73772" y="362125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1588" y="3637163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09459" y="4187581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748020" y="4829557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施加了方向相反的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06451" y="585796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5760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力的大小、方向影响力的作用效果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作用点不会影响力的作用效果。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相互作用力的作用点作用在两个物体上。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当一个物体是施力物体时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它一定也是受力物体。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力的示意图是为了研究问题方便引入的一个物理模型。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05340" y="1061603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27767" y="1629515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531354" y="2155033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508816" y="2682568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3490315"/>
            <a:ext cx="5190845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相互作用力有什么特点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408406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相互作用力特点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在同一直线上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作用在不同物体上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同时产生、同时消失。即两物体间相互作用力总是成对出现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随彼此施力情况而同步变化。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81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3428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小红穿着旱冰鞋用力推墙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她自己却会向后退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说明物体间力的作用是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她推墙时用的力越大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向后退的速度越快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说明力的作用效果与力的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09.eps" descr="id:214749043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8838" y="2269358"/>
            <a:ext cx="2367575" cy="365544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4329536" y="109119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24441" y="164819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0552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536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的示意图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的拉力拉着重为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的匀质实心方木箱匀速前行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请画出木箱受到的拉力的示意图。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XW8QXR10.eps" descr="id:21474904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4958" y="2520439"/>
            <a:ext cx="3493179" cy="1989608"/>
          </a:xfrm>
          <a:prstGeom prst="rect">
            <a:avLst/>
          </a:prstGeom>
        </p:spPr>
      </p:pic>
      <p:pic>
        <p:nvPicPr>
          <p:cNvPr id="15" name="XW8QXR12.eps" descr="id:214748643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58385" y="2499419"/>
            <a:ext cx="3529188" cy="202941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53123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题意可知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拉力的作用点可以画在绳子与木箱的接触处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方向是沿绳子斜向上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。画该力的示意图时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以该力的作用点为起点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沿绳子斜向上画一条线段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在线段的末端画一个箭头表示力的方向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并在箭头旁边标上力的符号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85587"/>
            <a:ext cx="1710725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解题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指导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XW8QXR11.eps" descr="id:21474904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0293" y="1079339"/>
            <a:ext cx="5134106" cy="45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1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9221"/>
            <a:ext cx="11430000" cy="2274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注意事项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力的作用点一般要画在物体上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通常是施力物体与受力物体之间的接触点。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不要求线段的长度与力的大小严格成比例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对于同一个图上较大的力要用较长的线段表示。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95645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的力按压图钉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请画出手对图钉压力的示意图。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3.eps" descr="id:21474904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3163" y="983990"/>
            <a:ext cx="1727540" cy="2316265"/>
          </a:xfrm>
          <a:prstGeom prst="rect">
            <a:avLst/>
          </a:prstGeom>
        </p:spPr>
      </p:pic>
      <p:pic>
        <p:nvPicPr>
          <p:cNvPr id="5" name="XW8QXR14.eps" descr="id:2147486439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4353" y="3426378"/>
            <a:ext cx="3049315" cy="246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0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670</Words>
  <Application>Microsoft Office PowerPoint</Application>
  <PresentationFormat>宽屏</PresentationFormat>
  <Paragraphs>57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2026-03-12T05:04:28Z</dcterms:modified>
</cp:coreProperties>
</file>