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3"/>
  </p:notesMasterIdLst>
  <p:sldIdLst>
    <p:sldId id="347" r:id="rId3"/>
    <p:sldId id="350" r:id="rId4"/>
    <p:sldId id="296" r:id="rId5"/>
    <p:sldId id="345" r:id="rId6"/>
    <p:sldId id="351" r:id="rId7"/>
    <p:sldId id="346" r:id="rId8"/>
    <p:sldId id="354" r:id="rId9"/>
    <p:sldId id="352" r:id="rId10"/>
    <p:sldId id="353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物体的浮沉条件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110878"/>
              </p:ext>
            </p:extLst>
          </p:nvPr>
        </p:nvGraphicFramePr>
        <p:xfrm>
          <a:off x="381000" y="1277102"/>
          <a:ext cx="1143000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4390697"/>
                <a:gridCol w="703930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理解物体的浮沉条件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能应用浮沉条件解释一些简单的问题。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通过对浮沉条件的应用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培养运用物理知识解决实际问题的能力。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了解我国在深潜方面的成就。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科学态度与责任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AW8QXR58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0028" y="1770218"/>
            <a:ext cx="5243075" cy="326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69440"/>
            <a:ext cx="395492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物体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的浮沉条件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05071341"/>
              </p:ext>
            </p:extLst>
          </p:nvPr>
        </p:nvGraphicFramePr>
        <p:xfrm>
          <a:off x="381000" y="1618614"/>
          <a:ext cx="11430000" cy="1944392"/>
        </p:xfrm>
        <a:graphic>
          <a:graphicData uri="http://schemas.openxmlformats.org/drawingml/2006/table">
            <a:tbl>
              <a:tblPr firstRow="1" firstCol="1" bandRow="1"/>
              <a:tblGrid>
                <a:gridCol w="3810000"/>
                <a:gridCol w="3810000"/>
                <a:gridCol w="3810000"/>
              </a:tblGrid>
              <a:tr h="4860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浮沉类型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sz="2800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关系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i Baiti" panose="03000500000000000000" pitchFamily="66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sz="2800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i Baiti" panose="03000500000000000000" pitchFamily="66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sz="2800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关系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0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上浮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如图甲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sz="28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i Baiti" panose="03000500000000000000" pitchFamily="66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sz="28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i Baiti" panose="03000500000000000000" pitchFamily="66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sz="28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en-US" sz="28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0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如图乙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sz="28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i Baiti" panose="03000500000000000000" pitchFamily="66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sz="28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i Baiti" panose="03000500000000000000" pitchFamily="66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sz="28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en-US" sz="28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0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悬浮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如图丙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sz="28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i Baiti" panose="03000500000000000000" pitchFamily="66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sz="28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i Baiti" panose="03000500000000000000" pitchFamily="66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sz="28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en-US" sz="28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AW8QXR59.eps" descr="id:214749361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2979" y="3666018"/>
            <a:ext cx="4902324" cy="2077940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5797145" y="2053958"/>
            <a:ext cx="3898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633420" y="2053957"/>
            <a:ext cx="3898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808829" y="2534380"/>
            <a:ext cx="3898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645104" y="2534379"/>
            <a:ext cx="3898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808829" y="2987920"/>
            <a:ext cx="3898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9645104" y="2987919"/>
            <a:ext cx="3898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359059"/>
            <a:ext cx="11430000" cy="1304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大年三十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小林帮妈妈煮饺子时发现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放在水中的饺子煮一段时间后才会浮起来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请你思考产生这个现象的原因。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684795"/>
            <a:ext cx="11430000" cy="1304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因为饺子内的水受热汽化后形成水蒸气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使饺子膨胀体积变大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使饺子所受浮力变大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当浮力大于饺子的重力时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饺子上浮。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58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11630"/>
            <a:ext cx="11430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物体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的浮沉条件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一个李子的体积约为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cm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 g,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若把李子放入水中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李子静止时将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。一个西瓜的体积为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所受重力为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若把西瓜浸没在水中后放手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当西瓜静止时所受浮力为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 N/kg) 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93237" y="2683932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345509" y="3961753"/>
            <a:ext cx="633507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815287"/>
            <a:ext cx="11430000" cy="45363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李子的重力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kg×10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李子全部浸没时受到的浮力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N/kg×60×10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所以李子放入水中后会下沉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将西瓜浸没在水中时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西瓜受到的浮力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N/kg×6×10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西瓜所受重力为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'&gt;G'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所以西瓜将上浮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最终处于漂浮状态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漂浮时受到的浮力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800" i="1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″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=G'=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82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68861"/>
            <a:ext cx="11430000" cy="59093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物体的浮沉取决于物体受到的浮力和重力的相对大小关系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单独考虑重力或浮力无法判断物体的浮沉。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物体在上浮、下沉的过程中受非平衡力作用。下沉的结果是沉到液体底部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上浮的结果是漂浮在液面上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漂浮与悬浮的共同点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浮力等于重力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物体在平衡力的作用下静止不动。漂浮与悬浮的不同点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漂浮是物体在液面上的平衡状态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此时物体的一部分浸入液体之中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悬浮是物体浸没在液体内部的平衡状态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整个物体浸没在液体中。处于悬浮状态的物体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其密度与液体密度相等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处于漂浮状态的物体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其密度小于液体密度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1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8757"/>
            <a:ext cx="11430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小亮用手将一个重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4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、体积为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的物块浸没在水中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放手后物块最终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kg/m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 N/kg)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所受的浮力为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所受的浮力为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所受的浮力为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所受的浮力为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32874" y="1544373"/>
            <a:ext cx="444352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6088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299</TotalTime>
  <Words>672</Words>
  <Application>Microsoft Office PowerPoint</Application>
  <PresentationFormat>宽屏</PresentationFormat>
  <Paragraphs>53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Microsoft Yi Baiti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2026-03-12T08:28:02Z</dcterms:modified>
</cp:coreProperties>
</file>