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6"/>
  </p:notesMasterIdLst>
  <p:sldIdLst>
    <p:sldId id="347" r:id="rId5"/>
    <p:sldId id="350" r:id="rId6"/>
    <p:sldId id="345" r:id="rId7"/>
    <p:sldId id="351" r:id="rId8"/>
    <p:sldId id="352" r:id="rId9"/>
    <p:sldId id="355" r:id="rId10"/>
    <p:sldId id="346" r:id="rId11"/>
    <p:sldId id="356" r:id="rId12"/>
    <p:sldId id="353" r:id="rId13"/>
    <p:sldId id="354" r:id="rId14"/>
    <p:sldId id="34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3922626" y="4404494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摩擦的利用与防止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8351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班级大扫除时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小天发现许多现象与摩擦有关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其中减小摩擦的措施是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擦玻璃时把抹布压紧在玻璃上去擦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书柜下装有滚轮便于移动位置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黑板擦的表面使用较粗糙的材料制成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水桶的手柄上刻有凹凸不平的花纹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563068" y="159231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823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6" name="圆角矩形 25">
            <a:hlinkClick r:id="rId2" action="ppaction://hlinksldjump"/>
          </p:cNvPr>
          <p:cNvSpPr/>
          <p:nvPr/>
        </p:nvSpPr>
        <p:spPr>
          <a:xfrm>
            <a:off x="4053938" y="2154566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4053937" y="3660404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22954"/>
            <a:ext cx="11430000" cy="56351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摩擦的利用与防止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增大摩擦的方法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减小摩擦的方法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使接触面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789387" y="1943002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750951" y="2484974"/>
            <a:ext cx="314701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接触面的粗糙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程度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400503" y="3067463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21405" y="3050801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滚动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854752" y="4162545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750951" y="4703287"/>
            <a:ext cx="314701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接触面的粗糙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程度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430923" y="5275170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分离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1427834" y="5826033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滚动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3592502" y="5818311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7" grpId="0"/>
      <p:bldP spid="18" grpId="0"/>
      <p:bldP spid="7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21102"/>
            <a:ext cx="743504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假如没有摩擦力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生活将会变成什么样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373588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若没有摩擦力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人无法行走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车辆不能行驶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拿不起东西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物品无法固定。空气流动异常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天体运动也可能受影响。日常活动几乎无法进行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生活将陷入混乱。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014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8545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教材素材再利用</a:t>
            </a:r>
            <a:r>
              <a:rPr lang="en-US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在冰壶运动中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运动员有时会在冰壶前用力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刷冰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冰壶与冰面间的摩擦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冰壶向前运动时所受摩擦力与冰壶运动方向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运动员穿的两只鞋鞋底材料并不相同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蹬冰鞋用于帮助运动员在冰面上起步加速或停下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滑行鞋有利于运动员在冰面上滑行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由此可见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,________(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蹬冰鞋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滑行鞋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的鞋底粗糙程度更大一些。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XW8QXR137.eps" descr="id:214749167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038698" y="3687656"/>
            <a:ext cx="3623343" cy="2971589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2871952" y="75533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771290" y="131544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相反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714186" y="2435608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蹬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冰鞋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372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820242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运动员在冰壶前用力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刷冰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能使接触面更光滑一些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减小冰壶与冰面间的摩擦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使冰壶的运动速度减小得慢些。冰壶向前运动时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受到的摩擦力方向与冰壶运动方向相反。蹬冰时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冰面给运动员蹬冰鞋施加静摩擦力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运动员蹬冰时蹬冰鞋不能打滑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所以蹬冰鞋的鞋底粗糙程度更大一些。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07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425819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问题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摩擦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的利用与防止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事例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属于减小有害摩擦的是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冬天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路面结冰后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常常在冰上撒些渣土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以免发生交通事故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体操运动员在上器械前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常常在手上涂些镁粉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在鞋底上制出凹凸不平的花纹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为车轴加润滑油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713137" y="200221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16950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冬天路面结冰后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常常在冰上撒些渣土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是在压力一定时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通过增大接触面的粗糙程度来增大摩擦力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以免发生交通事故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体操运动员在上器械前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常常在手上涂些镁粉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是在压力一定时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通过增大接触面的粗糙程度来增大摩擦力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在鞋底上制出凹凸不平的花纹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是在压力一定时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通过增大接触面的粗糙程度来增大摩擦力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为车轴加润滑油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是在压力一定时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通过减小接触面的粗糙程度来减小摩擦力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05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624248"/>
            <a:ext cx="11430000" cy="283436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规律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总结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摩擦力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的大小跟压力大小和接触面的粗糙程度有关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同样条件下滚动摩擦力比滑动摩擦力小得多。由此可知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分析生产、生活中增大或减小摩擦力的方法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一般从四个方面考虑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分析压力是否改变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分析接触面的粗糙程度是否改变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分析是否发生滚动摩擦力与滑动摩擦力间的转变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分析接触面是否分离。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07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299</TotalTime>
  <Words>596</Words>
  <Application>Microsoft Office PowerPoint</Application>
  <PresentationFormat>宽屏</PresentationFormat>
  <Paragraphs>50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40</cp:revision>
  <dcterms:created xsi:type="dcterms:W3CDTF">2021-07-19T03:09:34Z</dcterms:created>
  <dcterms:modified xsi:type="dcterms:W3CDTF">2026-03-12T05:32:33Z</dcterms:modified>
</cp:coreProperties>
</file>