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4"/>
  </p:notesMasterIdLst>
  <p:sldIdLst>
    <p:sldId id="347" r:id="rId5"/>
    <p:sldId id="350" r:id="rId6"/>
    <p:sldId id="345" r:id="rId7"/>
    <p:sldId id="351" r:id="rId8"/>
    <p:sldId id="352" r:id="rId9"/>
    <p:sldId id="346" r:id="rId10"/>
    <p:sldId id="355" r:id="rId11"/>
    <p:sldId id="354" r:id="rId12"/>
    <p:sldId id="34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3613346" y="42733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惯性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6" name="圆角矩形 25">
            <a:hlinkClick r:id="rId2" action="ppaction://hlinksldjump"/>
          </p:cNvPr>
          <p:cNvSpPr/>
          <p:nvPr/>
        </p:nvSpPr>
        <p:spPr>
          <a:xfrm>
            <a:off x="4053938" y="2197644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4053937" y="3712955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知识点一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惯性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物体保持原来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状态的性质。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惯性是物体的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跟物体的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无关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知识点二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惯性的利用及防范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利用惯性的实例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防范惯性带来危害的实例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:__________________________________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59924" y="1795641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832835" y="178513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126689" y="234080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16639" y="2340803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情况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244699" y="2360195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980128" y="4005924"/>
            <a:ext cx="27879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跳远运动员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助跑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52551" y="4562003"/>
            <a:ext cx="49423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乘客与驾驶员必须系上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45599"/>
            <a:ext cx="519084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惯性和力的区别是什么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408595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惯性是物体保持原来匀速直线运动状态或静止状态的性质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其大小与质量有关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是物体的固有属性。力是物体对物体的作用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可改变物体运动状态。惯性不是力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力至少有两个物体参与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表现形式多样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二者有明显区别。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74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29771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迅速向下撞击锤子的锤柄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锤头能紧套在锤柄上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是利用了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锤头具有惯性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锤柄具有惯性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凳子具有惯性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锤柄对锤头有力的作用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XW8QXR102.eps" descr="id:214749119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4486" y="1221586"/>
            <a:ext cx="2340424" cy="230877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2626215" y="98783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3824290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锤头与锤柄原来都向下运动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锤柄撞在硬物上受到阻力作用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改变了运动状态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突然停止了运动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锤头由于惯性仍保持原来的运动状态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继续向下运动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这样锤头就紧套在锤柄上了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3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08438"/>
            <a:ext cx="11430000" cy="5074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惯性</a:t>
            </a:r>
            <a:endParaRPr lang="zh-CN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关于物体的惯性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足球在静止时没有惯性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运动时才具有惯性</a:t>
            </a:r>
            <a:endParaRPr lang="zh-CN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跳远运动员起跳前要助跑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是为了获得惯性</a:t>
            </a:r>
            <a:endParaRPr lang="zh-CN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赛车在高速行驶时不容易停下来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是由于速度越大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惯性越大</a:t>
            </a:r>
            <a:endParaRPr lang="zh-CN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百米赛跑运动员到达终点不能立即停下来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是因为运动员具有惯性</a:t>
            </a:r>
            <a:endParaRPr lang="zh-CN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思路导引</a:t>
            </a:r>
            <a:endParaRPr lang="zh-CN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本题考查对惯性及其应用的理解。解决问题的关键是明确惯性是物体的一种固有属性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并熟悉生活中常见的与惯性有关的现象。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29139" y="158692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7754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一切物体在任何时候都有惯性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惯性大小只跟物体的质量有关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百米赛跑运动员到达终点时由于惯性要保持原来的运动状态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不能立即停下来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会继续向前运动一段距离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2763343"/>
            <a:ext cx="11430000" cy="227421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一切物体在任何情况下都有惯性。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惯性的大小只与物体的质量有关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质量越大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则惯性越大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与物体是否受力及运动状态等因素无关。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惯性是物体的一种固有属性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它不是力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只能说物体具有惯性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不能说物体受到惯性、受惯性作用或受惯性力。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8557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小明在进行百米赛跑时经历了加速、减速等阶段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最终冲过终点线。以下关于惯性的说法正确的是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小明加速跑时的惯性比减速跑时大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小明冲过终点线才停下来是因为受到惯性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小明整个跑步过程惯性大小不变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小明在加速、减速等运动状态改变时才有惯性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809332" y="178662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05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299</TotalTime>
  <Words>423</Words>
  <Application>Microsoft Office PowerPoint</Application>
  <PresentationFormat>宽屏</PresentationFormat>
  <Paragraphs>49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40</cp:revision>
  <dcterms:created xsi:type="dcterms:W3CDTF">2021-07-19T03:09:34Z</dcterms:created>
  <dcterms:modified xsi:type="dcterms:W3CDTF">2026-03-12T05:15:53Z</dcterms:modified>
</cp:coreProperties>
</file>