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28"/>
  </p:notesMasterIdLst>
  <p:sldIdLst>
    <p:sldId id="347" r:id="rId3"/>
    <p:sldId id="296" r:id="rId4"/>
    <p:sldId id="350" r:id="rId5"/>
    <p:sldId id="345" r:id="rId6"/>
    <p:sldId id="351" r:id="rId7"/>
    <p:sldId id="352" r:id="rId8"/>
    <p:sldId id="353" r:id="rId9"/>
    <p:sldId id="360" r:id="rId10"/>
    <p:sldId id="361" r:id="rId11"/>
    <p:sldId id="368" r:id="rId12"/>
    <p:sldId id="369" r:id="rId13"/>
    <p:sldId id="354" r:id="rId14"/>
    <p:sldId id="355" r:id="rId15"/>
    <p:sldId id="362" r:id="rId16"/>
    <p:sldId id="356" r:id="rId17"/>
    <p:sldId id="346" r:id="rId18"/>
    <p:sldId id="363" r:id="rId19"/>
    <p:sldId id="364" r:id="rId20"/>
    <p:sldId id="365" r:id="rId21"/>
    <p:sldId id="357" r:id="rId22"/>
    <p:sldId id="358" r:id="rId23"/>
    <p:sldId id="366" r:id="rId24"/>
    <p:sldId id="359" r:id="rId25"/>
    <p:sldId id="367" r:id="rId26"/>
    <p:sldId id="34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12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关于浮力的综合计算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Arial" panose="020B0604020202020204" pitchFamily="34" charset="0"/>
                <a:ea typeface="黑体" panose="02010609060101010101" pitchFamily="49" charset="-122"/>
              </a:rPr>
              <a:t>【对点训练</a:t>
            </a:r>
            <a:r>
              <a:rPr lang="en-US" altLang="zh-CN" sz="2800" b="1" kern="100" dirty="0">
                <a:latin typeface="Times New Roman" panose="02020603050405020304" pitchFamily="18" charset="0"/>
              </a:rPr>
              <a:t>2</a:t>
            </a:r>
            <a:r>
              <a:rPr lang="zh-CN" altLang="zh-CN" sz="2800" kern="100" dirty="0">
                <a:latin typeface="Arial" panose="020B0604020202020204" pitchFamily="34" charset="0"/>
                <a:ea typeface="黑体" panose="02010609060101010101" pitchFamily="49" charset="-122"/>
              </a:rPr>
              <a:t>】</a:t>
            </a:r>
            <a:r>
              <a:rPr lang="zh-CN" altLang="zh-CN" sz="2800" kern="1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如图甲所示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一弹簧测力计下挂一圆柱体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将圆柱体从水面上方某一高度处匀速下降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然后将圆柱体逐渐浸入水中。整个过程中弹簧测力计的示数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F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与圆柱体下降高度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h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的关系如图乙所示。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(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g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取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10 N/kg,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水的密度为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.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0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×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kg/m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)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4" name="25LKRG24.eps" descr="id:21474937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8766" y="1757937"/>
            <a:ext cx="4301261" cy="301850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35030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kern="100" dirty="0">
                <a:latin typeface="Times New Roman" panose="02020603050405020304" pitchFamily="18" charset="0"/>
              </a:rPr>
              <a:t>(1)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求圆柱体受到的重力。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kern="100" dirty="0">
                <a:latin typeface="Times New Roman" panose="02020603050405020304" pitchFamily="18" charset="0"/>
              </a:rPr>
              <a:t>(2)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当圆柱体浸没时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求圆柱体所受的浮力。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kern="100" dirty="0">
                <a:latin typeface="Times New Roman" panose="02020603050405020304" pitchFamily="18" charset="0"/>
              </a:rPr>
              <a:t>(3)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当圆柱体刚好浸没时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求下表面受到的水的压强。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6094353"/>
            <a:ext cx="520527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(3)300 Pa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080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65604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由题图乙可知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圆柱体没有浸入水中时弹簧测力计的示数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则圆柱体受到的重力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G=F=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由题图乙可知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圆柱体浸没时弹簧测力计的示数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则圆柱体浸没时受到的浮力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由题图乙可知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当圆柱体刚好浸没时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下表面所处的深度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cm-4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cm=3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则下表面受到的水的压强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N/kg×0.03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m=300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3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78866"/>
            <a:ext cx="494237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阿基米德原理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求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浮力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26011"/>
            <a:ext cx="1143000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方法应用最为广泛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不仅适用于液体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也适用于气体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根据阿基米德原理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1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2012"/>
            <a:ext cx="11430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的鲸静止在海里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假设海水密度不变。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求此时鲸受到的浮力大小和鲸的体积大小。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鲸在下潜过程中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海水的压力会让鲸的胸腔塌陷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使鲸体积逐渐变小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分析鲸在下潜过程中所受浮力的变化。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JW8QXR107.eps" descr="id:214749385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4111" y="1558257"/>
            <a:ext cx="4280896" cy="177157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5394573"/>
            <a:ext cx="568296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(1)3×10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93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510589"/>
                <a:ext cx="11430000" cy="496514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鲸受到的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G=mg=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3×10</a:t>
                </a:r>
                <a:r>
                  <a:rPr lang="en-US" altLang="zh-CN" sz="2800" baseline="30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鲸静止在水中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受力平衡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液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海水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鲸在下潜过程中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压强变大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鲸受到的压力变大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海水的压力会让鲸的胸腔塌陷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鲸体积逐渐变小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液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同种液体中液体密度不变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则浮力变小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即鲸在下潜过程中所受浮力变小。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10589"/>
                <a:ext cx="11430000" cy="4965142"/>
              </a:xfrm>
              <a:prstGeom prst="rect">
                <a:avLst/>
              </a:prstGeom>
              <a:blipFill rotWithShape="0">
                <a:blip r:embed="rId2"/>
                <a:stretch>
                  <a:fillRect l="-1120" b="-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138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061"/>
            <a:ext cx="11430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 smtClean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钓鱼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是一项户外运动。图甲是钓鱼常用的一种钓具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其主要由鱼钩、铅坠、浮漂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颗相同浮子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该钓具各部分参数如表所示。假如垂钓时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浸没在水面下的浮子处于同一竖直线上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漂浮在水面上的浮子处于同一水平线上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为浮子的理想状态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忽略渔线弯曲造成的影响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即不计漂浮浮子与浸没浮子之间的相互作用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。如图乙所示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某钓鱼爱好者在鱼塘垂钓时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鱼饵的质量为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沉到水底后未与塘底紧密接触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颗浮子浸没在水下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颗浮子漂浮在水面上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且浮子处于理想状态。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29784601"/>
              </p:ext>
            </p:extLst>
          </p:nvPr>
        </p:nvGraphicFramePr>
        <p:xfrm>
          <a:off x="381000" y="5304788"/>
          <a:ext cx="1143000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颗浮子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铅坠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鱼钩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渔线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m/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kg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4×10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9×10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4×10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体积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V/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8×10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1×10</a:t>
                      </a:r>
                      <a:r>
                        <a:rPr lang="en-US" sz="2800" i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92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W8QXR70.eps" descr="id:21474938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6211" y="157755"/>
            <a:ext cx="4711044" cy="352392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3681678"/>
            <a:ext cx="11430000" cy="2597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求浸没在水中的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颗浮子受到的总浮力。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当鱼饵静止在水平塘底时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求鱼饵受到的支持力。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当鱼饵被全部吃掉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而鱼未上钩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浮子仍处于理想状态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求水面下浸没的浮子的颗数。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6140356"/>
            <a:ext cx="60228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032 N    (2)0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 N    (3)3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606107"/>
            <a:ext cx="11430000" cy="2597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浸没在水中的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颗浮子受到的浮力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N/kg×8×10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颗浮子受到的总浮力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03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4570"/>
            <a:ext cx="11430000" cy="58290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浮子、铅坠、鱼钩和鱼饵整体处于平衡状态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它们受到的浮力、重力和支持力的合力为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铅坠受到的浮力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排铅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N/kg×1×10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鱼饵受到的浮力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N/kg×1×10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根据力的平衡关系可知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鱼钩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鱼饵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代入数据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9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63763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当鱼饵被全部吃掉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而鱼未上钩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稳定后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浮子、铅坠和鱼钩处于悬浮状态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设浸没在水下的浮子的个数为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根据力的平衡关系可知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浮子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铅坠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鱼钩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×0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008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×4×10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kg)×10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5918"/>
            <a:ext cx="422423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压力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差法求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浮力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05092"/>
            <a:ext cx="11430000" cy="13047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浸在液体中的形状规则的物体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可依据浮力产生的原因来计算浮力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52517"/>
            <a:ext cx="581120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四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平衡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法求浮力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漂浮、悬浮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22711"/>
            <a:ext cx="11430000" cy="13047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方法适用于密度比液体密度小的物体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或密度等于液体密度的物体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物体处于漂浮或悬浮状态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根据二力平衡则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30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-21020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的杯子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装入适量的水后放在水平的电子秤上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接着把草莓轻放入水中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草莓漂浮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然后用细针将草莓轻压入水中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水均未溢出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电子秤示数依次为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不计细针体积。下列判断正确的是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JW8QXR71.eps" descr="id:21474938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790" y="1840654"/>
            <a:ext cx="5509852" cy="24751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381000" y="4097402"/>
                <a:ext cx="11430000" cy="275639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图甲中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水对杯底的压力为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图乙中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草莓的质量为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图丙中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草莓排开水的体积为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图丙中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细针对草莓的压力为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097402"/>
                <a:ext cx="11430000" cy="2756396"/>
              </a:xfrm>
              <a:prstGeom prst="rect">
                <a:avLst/>
              </a:prstGeom>
              <a:blipFill rotWithShape="0">
                <a:blip r:embed="rId3"/>
                <a:stretch>
                  <a:fillRect l="-1120" b="-5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2570469" y="1977470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9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159545"/>
                <a:ext cx="11430000" cy="60601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题图甲中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zh-CN" altLang="en-US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受到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由于容器开口大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底部小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水对杯底的压力小于水的重力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即水对杯底的压力小于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题图乙中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草莓漂浮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题图丙中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草莓被细针压入水中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草莓排开水的质量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草莓排开水的体积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草莓受到的浮力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草莓受到的重力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此时草莓受到竖直向上的浮力和竖直向下的重力、压力的作用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处于静止状态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由力的平衡条件可得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细针对草莓的压力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9545"/>
                <a:ext cx="11430000" cy="6060121"/>
              </a:xfrm>
              <a:prstGeom prst="rect">
                <a:avLst/>
              </a:prstGeom>
              <a:blipFill rotWithShape="0">
                <a:blip r:embed="rId2"/>
                <a:stretch>
                  <a:fillRect l="-1120" r="-107" b="-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868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3060"/>
            <a:ext cx="11430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是中国自主设计建造的亚洲首艘圆筒型浮式生产储卸油装置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漂浮在大海上工作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从空中俯瞰时它像一朵绽放的葵花。小李同学查阅资料得知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7×10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满载时排开海水的质量是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海水的密度为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满载时受到的浮力。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一次最多能储存石油的质量。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当一架重为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的直升机停放在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海葵一号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的水平停机坪上时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直升机与停机坪接触的面积是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06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请帮助小李同学求出直升机对停机坪的压强。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792969"/>
            <a:ext cx="80089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   (2)6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    (3)5×10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97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17864"/>
                <a:ext cx="11430000" cy="56258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满载时排开海水的质量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其所受重力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海葵一号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漂浮在海面上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根据阿基米德原理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其满载时受到的浮力等于其排开海水所受的重力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(2)“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海葵一号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一次最多能储存石油的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质量</a:t>
                </a:r>
                <a:endParaRPr lang="en-US" altLang="zh-CN" sz="28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石油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直升机停放在水平停机坪上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对停机坪的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压力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直升机对停机坪的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压强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06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17864"/>
                <a:ext cx="11430000" cy="5625899"/>
              </a:xfrm>
              <a:prstGeom prst="rect">
                <a:avLst/>
              </a:prstGeom>
              <a:blipFill rotWithShape="0">
                <a:blip r:embed="rId2"/>
                <a:stretch>
                  <a:fillRect l="-1120" r="-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399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6228"/>
            <a:ext cx="11430000" cy="38944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一长方体铝块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在水里慢慢下沉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下沉过程中铝块上表面总保持水平。当铝块上表面没入水面下沉到某位置时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上表面受到水的压力为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下表面受到水的压力为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当铝块再下沉到某位置时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上表面受到水的压力增大至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下表面受到水的压力是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 N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B.25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 N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D.35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64400" y="213090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000692"/>
            <a:ext cx="11430000" cy="2597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又因为水的密度和排开水的体积保持不变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所以铝块受到的浮力保持不变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当上表面受到的压力增大至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下表面受到的压力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52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9053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一个边长为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的实心正方体竖直浸没在某种液体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其上表面受到液体的压强为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Pa,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下表面受到液体的压强为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1 200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将正方体再下沉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上、下表面受到的液体压强将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正方体受到的浮力是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3" name="JW8QXR67.eps" descr="id:21474938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7013" y="3056709"/>
            <a:ext cx="1833180" cy="26775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927537" y="229060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029496" y="2307859"/>
            <a:ext cx="453970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30146"/>
            <a:ext cx="37753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称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重法求浮力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26012"/>
            <a:ext cx="1143000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方法适用于在液体中下沉的物体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知道物体的重力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和弹簧测力计的示数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根据物体受力平衡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80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6632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一个底面积为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的足够高的圆柱体容器中装了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现在将一实心长方体物块悬挂于弹簧测力计下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物块下表面刚好与水面接触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从此处匀速下放物块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直至浸没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物块未与容器底接触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与物块下表面没入水中的深度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的关系如图乙所示。已知水的密度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JW8QXR68.eps" descr="id:21474938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2727" y="3082572"/>
            <a:ext cx="5455866" cy="316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96204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求物块浸没时受到的浮力。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求物块入水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水对容器底部压强的变化量。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如果不计容器的质量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当物块完全浸没在水中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且物块没有到达容器底部时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求容器对水平桌面的压强。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04092"/>
            <a:ext cx="59426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(1)5 N    (2)500 Pa    (3)5 500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8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26125"/>
                <a:ext cx="11430000" cy="63793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由题图乙可知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物块未浸入水中时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弹簧测力计的示数为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根据二力平衡条件可知物块所受的重力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物块浸没时弹簧测力计的示数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则物块浸没时受到的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=G-F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物块浸没时排开水的体积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物块刚好浸没时与没有放入物块前相比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水面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变化的高度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则水对容器底的压强变化量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26125"/>
                <a:ext cx="11430000" cy="6379375"/>
              </a:xfrm>
              <a:prstGeom prst="rect">
                <a:avLst/>
              </a:prstGeom>
              <a:blipFill rotWithShape="0">
                <a:blip r:embed="rId2"/>
                <a:stretch>
                  <a:fillRect l="-1120" b="-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515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411202"/>
                <a:ext cx="11430000" cy="54706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容器内水的重力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物块浸没时受到水向上的浮力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因力的作用是相互的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则物块对水向下的压力也为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不计容器的质量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物块没有到达容器底部时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容器对水平桌面的压力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压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此时容器对水平桌面的压强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55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11202"/>
                <a:ext cx="11430000" cy="5470665"/>
              </a:xfrm>
              <a:prstGeom prst="rect">
                <a:avLst/>
              </a:prstGeom>
              <a:blipFill rotWithShape="0">
                <a:blip r:embed="rId2"/>
                <a:stretch>
                  <a:fillRect l="-1120" b="-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17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308</TotalTime>
  <Words>2203</Words>
  <Application>Microsoft Office PowerPoint</Application>
  <PresentationFormat>宽屏</PresentationFormat>
  <Paragraphs>117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NEU-BZ-S92</vt:lpstr>
      <vt:lpstr>方正兰亭中黑_GBK</vt:lpstr>
      <vt:lpstr>方正正黑简体</vt:lpstr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2026-03-12T08:36:08Z</dcterms:modified>
</cp:coreProperties>
</file>