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3"/>
  </p:notesMasterIdLst>
  <p:sldIdLst>
    <p:sldId id="347" r:id="rId5"/>
    <p:sldId id="350" r:id="rId6"/>
    <p:sldId id="296" r:id="rId7"/>
    <p:sldId id="345" r:id="rId8"/>
    <p:sldId id="351" r:id="rId9"/>
    <p:sldId id="352" r:id="rId10"/>
    <p:sldId id="353" r:id="rId11"/>
    <p:sldId id="354" r:id="rId12"/>
    <p:sldId id="346" r:id="rId13"/>
    <p:sldId id="362" r:id="rId14"/>
    <p:sldId id="356" r:id="rId15"/>
    <p:sldId id="357" r:id="rId16"/>
    <p:sldId id="358" r:id="rId17"/>
    <p:sldId id="359" r:id="rId18"/>
    <p:sldId id="363" r:id="rId19"/>
    <p:sldId id="360" r:id="rId20"/>
    <p:sldId id="361" r:id="rId21"/>
    <p:sldId id="34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液体的压强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57728"/>
            <a:ext cx="11430000" cy="32437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液体内部向各个方向都有压强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所以橡皮膜不论是向上还是向下都会向内凹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在同种液体中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液体内部的压强随深度的增大而增大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瓶口向下时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橡皮膜浸入液体的深度增大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则橡皮膜受到液体的压强增大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橡皮膜凹得更明显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即第二次橡皮膜向瓶内凹进去得多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3881542"/>
            <a:ext cx="11430000" cy="130471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影响液体压强大小的因素中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是指自由液面到所求压强处的竖直距离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明确深度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的含义是解答此题的关键。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14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25214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实验小组用下图所示的装置探究液体压强与哪些因素有关。</a:t>
            </a:r>
            <a:endParaRPr lang="zh-CN" altLang="en-US" sz="2800" dirty="0"/>
          </a:p>
        </p:txBody>
      </p:sp>
      <p:pic>
        <p:nvPicPr>
          <p:cNvPr id="4" name="XW8QXR213.eps" descr="id:214749241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2081" y="1998397"/>
            <a:ext cx="7001105" cy="283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0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36612"/>
            <a:ext cx="11430000" cy="45363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为使实验现象明显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,U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形管中的液体选择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的更好。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在图甲中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固定探头在水中的深度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多次改变探头的方向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这是为了探究在同种液体内部的同一深度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的压强大小关系。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比较甲、乙两图可知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在同种液体内部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深度越大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两图可知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在液体内部的同一深度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液体的密度越大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压强越大。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065579" y="647122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788083" y="2561856"/>
            <a:ext cx="1710725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158614" y="3205698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610710" y="3839030"/>
            <a:ext cx="13516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乙、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1721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1502"/>
            <a:ext cx="11430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液体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压强的计算公式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、底面积为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的圆柱形容器放置在水平桌面上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深的水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则水的质量为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kg;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水对容器底的压强和压力分别为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Pa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水平桌面受到的压力和压强分别为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Pa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容器壁厚度忽略不计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1.0×10</a:t>
            </a:r>
            <a:r>
              <a:rPr lang="en-US" altLang="zh-CN" sz="28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W8QXR210.eps" descr="id:214749242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3624" y="4141820"/>
            <a:ext cx="2148611" cy="187461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6388265" y="1476609"/>
            <a:ext cx="453970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63262" y="2099481"/>
            <a:ext cx="1261884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2×10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075989" y="2105311"/>
            <a:ext cx="633507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33567" y="2764343"/>
            <a:ext cx="633507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607407" y="2735887"/>
            <a:ext cx="1531188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2.6×10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9335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497102"/>
                <a:ext cx="11430000" cy="47663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思路导引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在解答有关压强计算问题时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应先分清楚是固体压强还是液体压强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是先求压力还是先求压强。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求液体对容器底的压强和压力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利用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求压强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→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利用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pS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求压力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求容器对支持面的压力和压强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利用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F=G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总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求压力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→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利用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求压强</a:t>
                </a:r>
                <a:endParaRPr lang="zh-CN" altLang="en-US" sz="2800" dirty="0"/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97102"/>
                <a:ext cx="11430000" cy="4766369"/>
              </a:xfrm>
              <a:prstGeom prst="rect">
                <a:avLst/>
              </a:prstGeom>
              <a:blipFill rotWithShape="0">
                <a:blip r:embed="rId2"/>
                <a:stretch>
                  <a:fillRect l="-1120" r="-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390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100932"/>
                <a:ext cx="11430000" cy="362875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水的质量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kg/m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。水对容器底的压强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kg/m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N/kg×0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。水对容器底的压力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pS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Pa×0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。水平桌面受到的压力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F'=G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容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g+G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容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kg×10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N/kg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。水平桌面受到的压强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26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100932"/>
                <a:ext cx="11430000" cy="3628750"/>
              </a:xfrm>
              <a:prstGeom prst="rect">
                <a:avLst/>
              </a:prstGeom>
              <a:blipFill rotWithShape="0">
                <a:blip r:embed="rId2"/>
                <a:stretch>
                  <a:fillRect l="-1120" r="-853" b="-1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615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023378"/>
                <a:ext cx="11430000" cy="416223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方法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归纳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    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液体压强计算公式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。其中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指液体内部所求压强处到自由液面的竖直距离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不是到容器底的距离。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液体压强大小只与液体的密度和深度有关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与容器的形状、粗细及液体的体积、质量等均无关。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公式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适用于计算固体、液体、气体的压强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而公式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只适用于计算静止液体产生的压强大小和柱状固体产生的压强大小。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023378"/>
                <a:ext cx="11430000" cy="4162230"/>
              </a:xfrm>
              <a:prstGeom prst="rect">
                <a:avLst/>
              </a:prstGeom>
              <a:blipFill rotWithShape="0">
                <a:blip r:embed="rId2"/>
                <a:stretch>
                  <a:fillRect l="-1066" r="-586" b="-2482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1066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84570"/>
            <a:ext cx="11430000" cy="58290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盛有水的容器静止在水平桌面上。容器所受重力为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底面积为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cm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容器内的水所受重力为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点距容器底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水的密度为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。下列选项正确的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容器对桌面的压强为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Pa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点处水的压强为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 Pa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水对容器底部的压强为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750 Pa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容器底部受到水的压力为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W8QXR211.eps" descr="id:214749244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3806" y="2790156"/>
            <a:ext cx="3412042" cy="301582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1020786" y="229288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40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99119675"/>
              </p:ext>
            </p:extLst>
          </p:nvPr>
        </p:nvGraphicFramePr>
        <p:xfrm>
          <a:off x="381000" y="1631994"/>
          <a:ext cx="11430000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4064876"/>
                <a:gridCol w="736512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探究液体压强的特点。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理解液体压强的计算公式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并会利用公式进行简单的计算。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知道连通器原理及其应用。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XW8QXR207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7860" y="2086500"/>
            <a:ext cx="4291845" cy="292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09080"/>
            <a:ext cx="11430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液体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压强的特点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研究液体压强的特点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研究方法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(2)U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形管压强计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:U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形管左右两侧液面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的大小反映橡皮膜所受压强的大小。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62048" y="2807112"/>
            <a:ext cx="2069797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19201" y="2807112"/>
            <a:ext cx="1351652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转换法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61690" y="3419424"/>
            <a:ext cx="1351652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高度差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44164"/>
            <a:ext cx="11430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液体内向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都有压强。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在液体内部的同一深度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向各个方向的压强都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深度越大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液体内部压强的大小还与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在深度相同时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压强越大。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398986" y="1485605"/>
            <a:ext cx="1710725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916917" y="2118937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17332" y="2783799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90658" y="3417131"/>
            <a:ext cx="206979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535511" y="3396111"/>
            <a:ext cx="206979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82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3853"/>
            <a:ext cx="11430000" cy="64753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液体压强的大小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计算公式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为液体的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________;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即所求压强处到自由液面的竖直距离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________;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为常量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知识点三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连通器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、下端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的容器。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连通器里的同种液体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连通器各部分容器中液面的高度总是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、船闸等。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346435" y="678833"/>
            <a:ext cx="1228221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p=</a:t>
            </a:r>
            <a:r>
              <a:rPr lang="en-US" altLang="zh-CN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en-US" altLang="zh-CN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gh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38600" y="1348375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23841" y="1369395"/>
            <a:ext cx="633507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Pa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052034" y="1343336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764928" y="1987968"/>
            <a:ext cx="553357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485275" y="3909200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921469" y="3909200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760650" y="4553446"/>
            <a:ext cx="1351652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353856" y="5197288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728951" y="5841130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5466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99164"/>
            <a:ext cx="851226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为什么茶壶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的壶嘴低于壶身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壶身就装不满水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37828"/>
            <a:ext cx="11430000" cy="1951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上端开口、下端连通的容器叫作连通器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茶壶是连通器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水不流动时水面总保持相平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若茶壶的壶嘴低于壶身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则壶身就装不满水。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07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05274"/>
            <a:ext cx="11430000" cy="1951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液体能从容器侧壁的孔中喷出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说明液体对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有压强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液体从容器侧壁不同位置的孔中喷出的距离不同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说明液体的压强与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208.eps" descr="id:214749237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9626" y="2435213"/>
            <a:ext cx="2390567" cy="156931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06820" y="1048366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472560" y="1691459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015035"/>
            <a:ext cx="11430000" cy="1304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液体能从容器侧壁的孔中喷出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说明液体对侧壁有压强。液体从容器侧壁不同位置的孔中喷出的距离不同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说明液体的压强与深度有关。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86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70496"/>
            <a:ext cx="11430000" cy="51827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液体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压强的特点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将一个空塑料药瓶的瓶口扎上橡皮膜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竖直地浸没在水中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两次实验中药瓶在水里的位置如图所示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第一次瓶口向上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第二次瓶口向下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800" dirty="0"/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橡皮膜向内凹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第一次凹进去得多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橡皮膜向内凹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第二次凹进去得多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橡皮膜向外凸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第一次凸出来得多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橡皮膜向外凸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第二次凸出来得多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XW8QXR209.eps" descr="id:214749240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2524" y="3440824"/>
            <a:ext cx="3312510" cy="2292407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1032712" y="2631731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315</TotalTime>
  <Words>968</Words>
  <Application>Microsoft Office PowerPoint</Application>
  <PresentationFormat>宽屏</PresentationFormat>
  <Paragraphs>101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Microsoft Yi Baiti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2026-03-12T07:27:10Z</dcterms:modified>
</cp:coreProperties>
</file>