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3"/>
  </p:notesMasterIdLst>
  <p:sldIdLst>
    <p:sldId id="347" r:id="rId3"/>
    <p:sldId id="350" r:id="rId4"/>
    <p:sldId id="296" r:id="rId5"/>
    <p:sldId id="345" r:id="rId6"/>
    <p:sldId id="351" r:id="rId7"/>
    <p:sldId id="352" r:id="rId8"/>
    <p:sldId id="346" r:id="rId9"/>
    <p:sldId id="355" r:id="rId10"/>
    <p:sldId id="354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跨学科实践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制作简易杆秤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55679600"/>
              </p:ext>
            </p:extLst>
          </p:nvPr>
        </p:nvGraphicFramePr>
        <p:xfrm>
          <a:off x="381000" y="1425819"/>
          <a:ext cx="11430000" cy="3801855"/>
        </p:xfrm>
        <a:graphic>
          <a:graphicData uri="http://schemas.openxmlformats.org/drawingml/2006/table">
            <a:tbl>
              <a:tblPr firstRow="1" firstCol="1" bandRow="1"/>
              <a:tblGrid>
                <a:gridCol w="5778062"/>
                <a:gridCol w="565193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1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知道杆秤的工作原理。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会用身边的材料制作一个简易杆秤。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会提高称量的精度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扩大称量的测量范围。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LW8QXR93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1607" y="1963871"/>
            <a:ext cx="3761289" cy="31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384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一、项目提出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制作一个简易的杆秤。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二、项目分析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杆秤由带有秤星的秤杆、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、秤盘、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等组成。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称量时将被称物体放在秤盘中。移动系秤砣的挂绳使秤杆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根据挂绳所处的位置就可以读出被称物体的质量。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三、项目实施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一根长度约为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cm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的木制筷子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砝码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细线若干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一把刻度尺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一支记号笔等。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97966" y="243698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6710" y="242038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69365" y="296952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079240" y="5187210"/>
            <a:ext cx="5437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097511" y="5187210"/>
            <a:ext cx="5437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04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制作过程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在筷子的一端刻一个槽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在距离槽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稍近处再刻一个槽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。把小盆挂在槽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处作为秤盘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在槽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处系一根细线作为提纽。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LW8QXR94.eps" descr="id:214749502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3537" y="1756098"/>
            <a:ext cx="3706670" cy="210307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859173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用细线系一个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作为秤砣。调节秤砣的位置使秤杆平衡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这时细线在秤杆上的位置为秤的定盘星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用记号笔标记此位置。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在秤盘中放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砝码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手提提纽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并调节秤砣的位置使秤杆平衡。此时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标记秤砣细线在秤杆上的位置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。在定盘星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之间均匀地画上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条刻度线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每一格就表示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12270" y="4400522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651648" y="6088630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9050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4452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四、展示交流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提高杆秤的精度的方法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应选择材质均匀、不易变形的材料。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应选用质量稳定的材料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避免秤砣在使用过程中因磨损或腐蚀而导致质量变化。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提纽的位置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可以通过多次试验和调整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找到最佳提纽位置。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制作可称量更大质量的杆秤的方法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的质量来制作一个可以称量更大质量的杆秤。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40420" y="441293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31240" y="441293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610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1244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简易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杆秤的制作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模仿中药房的戥秤制作杆秤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用筷子作为秤杆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用钩码作为秤砣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用细线将秤盘系在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点。当不挂秤砣且秤盘不放物体时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点提起提纽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秤杆水平平衡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当秤盘放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物体、秤砣移到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秤杆再次水平平衡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之间均匀地画上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条刻度线。下列说法正确的是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自制杆秤的每一格约表示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称中药时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端翘起应减少中药直至恢复水平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</a:t>
            </a: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如果某次测量时用的秤砣有磨损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则测量结果会比真实质量小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将提纽移到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点右侧可以增大杆秤的测量范围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LW8QXR95.eps" descr="id:214749504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4049" y="3627746"/>
            <a:ext cx="3696138" cy="1667733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130914" y="3619500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361528"/>
                <a:ext cx="11430000" cy="47502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秤盘放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100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物体、秤砣移到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点时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秤杆再次水平平衡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点所示的质量为物体的质量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之间均匀地画上了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49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条刻度线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所以从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50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个小格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每一小格表示的质量为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称中药时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一般所取中药的质量一定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端翘起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杆秤不能水平平衡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说明物体的质量大于秤砣指示的示数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可以减少中药来使杆秤恢复水平平衡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G=mg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和杠杆平衡条件可得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物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×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OA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砣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×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OB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秤砣磨损了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OB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变大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则测量结果将偏大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;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若将提纽移到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点右侧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则左边力臂变大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杆秤的测量范围变小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D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错误。</a:t>
                </a:r>
                <a:endParaRPr lang="zh-CN" altLang="en-US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61528"/>
                <a:ext cx="11430000" cy="4750211"/>
              </a:xfrm>
              <a:prstGeom prst="rect">
                <a:avLst/>
              </a:prstGeom>
              <a:blipFill rotWithShape="0">
                <a:blip r:embed="rId2"/>
                <a:stretch>
                  <a:fillRect l="-1120" t="-256" r="-587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>
            <a:spLocks noChangeAspect="1"/>
          </p:cNvSpPr>
          <p:nvPr/>
        </p:nvSpPr>
        <p:spPr>
          <a:xfrm>
            <a:off x="381000" y="5153779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根据杠杆的平衡条件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杆秤水平平衡时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秤砣所在的位置显示的示数即物体的质量。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07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002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杆秤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在我国有几千年的历史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如今中药房仍在使用。如图所示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已测得药材刺五加的质量是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若不计杆秤自重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则秤砣的质量为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接下来要测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的人参片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需要将秤砣向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侧移动。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LW8QXR96-1.eps" descr="id:21474950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8815" y="2940707"/>
            <a:ext cx="3719349" cy="202280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767016" y="1717128"/>
            <a:ext cx="5437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4731" y="2281641"/>
            <a:ext cx="5437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325</TotalTime>
  <Words>621</Words>
  <Application>Microsoft Office PowerPoint</Application>
  <PresentationFormat>宽屏</PresentationFormat>
  <Paragraphs>58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2026-03-12T09:40:22Z</dcterms:modified>
</cp:coreProperties>
</file>