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45" r:id="rId8"/>
    <p:sldId id="351" r:id="rId9"/>
    <p:sldId id="352" r:id="rId10"/>
    <p:sldId id="346" r:id="rId11"/>
    <p:sldId id="353" r:id="rId12"/>
    <p:sldId id="354" r:id="rId13"/>
    <p:sldId id="355" r:id="rId14"/>
    <p:sldId id="358" r:id="rId15"/>
    <p:sldId id="357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力的概念和作用效果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51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的作用效果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在跳水比赛中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运动员对跳板向下施力的同时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也受到跳板向上的作用力。但这两个力的作用效果并不相同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前者主要是改变了跳板的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而后者主要是改变了运动员的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03.eps" descr="id:214749033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7184" y="2305742"/>
            <a:ext cx="2273520" cy="302378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532952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导引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弄清力的作用效果是什么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再弄清力改变的是形状还是运动状态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最后解答。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37441" y="168449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12724" y="168449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9696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0305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运动员对跳板向下施力的同时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也受到跳板向上的作用力。运动员对跳板向下的压力使得跳板变弯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改变了跳板的形状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跳板对运动员的力使得运动员弹起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使运动员的运动状态发生变化。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2878084"/>
            <a:ext cx="114300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归纳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受到了力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可能改变物体的运动状态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可能改变物体的形状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也可能同时改变物体的运动状态和形状。反之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物体的运动状态改变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或形状改变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则物体一定受到了力的作用。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35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19159"/>
            <a:ext cx="11430000" cy="600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下面的几种现象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能体现力改变物体的运动状态的是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 dirty="0"/>
          </a:p>
        </p:txBody>
      </p:sp>
      <p:pic>
        <p:nvPicPr>
          <p:cNvPr id="4" name="XW8QXR04.eps" descr="id:2147490352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6785"/>
          <a:stretch/>
        </p:blipFill>
        <p:spPr>
          <a:xfrm>
            <a:off x="381000" y="1834998"/>
            <a:ext cx="5067957" cy="226740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1089231" y="114348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6" name="XW8QXR04.eps" descr="id:2147490352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3708"/>
          <a:stretch/>
        </p:blipFill>
        <p:spPr>
          <a:xfrm>
            <a:off x="6233031" y="2129994"/>
            <a:ext cx="5067957" cy="197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4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19390614"/>
              </p:ext>
            </p:extLst>
          </p:nvPr>
        </p:nvGraphicFramePr>
        <p:xfrm>
          <a:off x="381000" y="1058391"/>
          <a:ext cx="11430000" cy="4693920"/>
        </p:xfrm>
        <a:graphic>
          <a:graphicData uri="http://schemas.openxmlformats.org/drawingml/2006/table">
            <a:tbl>
              <a:tblPr firstRow="1" firstCol="1" bandRow="1"/>
              <a:tblGrid>
                <a:gridCol w="5410200"/>
                <a:gridCol w="60198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能说出力的概念。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知道力的两个作用效果是改变物体的运动状态和使物体发生形变。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能说出力的三要素。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知道力的三要素对力的作用效果的影响。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会画力的示意图。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能通过具体事例理解力的作用是相互的。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XW8QXR01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5485" y="2060564"/>
            <a:ext cx="5985005" cy="270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2523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力是物体对物体的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发生作用的两个物体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力的单位是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方正兰亭中黑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的作用效果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力可以使物体发生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53607" y="159616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99841" y="214456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894111" y="214456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66849" y="271179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162623" y="2723050"/>
            <a:ext cx="63350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601883" y="2711789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59428" y="435630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80276" y="4924304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8" grpId="0"/>
      <p:bldP spid="19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78504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微判断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一个物体也能产生力的作用。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力的产生一定需要接触。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竹子被拉弯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说明力可以改变物体的形状。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力可以用字母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来表示。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723574" y="1610034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873754" y="2177946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01340" y="2715610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73451" y="3284804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9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7862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让小铁球从斜面上滚下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沿着它的运动方向放一个磁体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通过观察发现小铁球的运动快慢发生改变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再次让小铁球从斜面上滚下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在它运动路径的侧旁放一个磁体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通过观察发现小铁球的运动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发生改变。实验现象表明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02.eps" descr="id:214749029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8899" y="3312986"/>
            <a:ext cx="4617128" cy="173533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377966" y="215320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712757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7094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4231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的概念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下列关于力的说法错误的是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一个物体一定不会发生力的作用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物体间力的作用一定是相互的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两个物体接触时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一定能发生力的作用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发生力的作用时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一定能找到此力的施力物体和受力物体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346673" y="141339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33479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力是物体对物体的作用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一个物体不能发生力的作用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物体间力的作用一定是相互的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两个物体接触并挤压时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一定能发生力的作用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发生力的作用时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一定能找到此力的施力物体和受力物体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401416"/>
            <a:ext cx="11430000" cy="11539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是物体对物体的作用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离开了物体就一定没有力的作用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物体之间不接触也可能产生力的作用。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11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27051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贝贝用绳子拴住水桶从水井中提水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水桶受到一个向上的拉力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它的施力物体是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手受到一个向下的拉力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它的施力物体是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44007" y="238396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9372" y="294088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0098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306</TotalTime>
  <Words>680</Words>
  <Application>Microsoft Office PowerPoint</Application>
  <PresentationFormat>宽屏</PresentationFormat>
  <Paragraphs>68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2026-03-12T05:04:14Z</dcterms:modified>
</cp:coreProperties>
</file>