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6"/>
  </p:notesMasterIdLst>
  <p:sldIdLst>
    <p:sldId id="347" r:id="rId3"/>
    <p:sldId id="350" r:id="rId4"/>
    <p:sldId id="296" r:id="rId5"/>
    <p:sldId id="345" r:id="rId6"/>
    <p:sldId id="351" r:id="rId7"/>
    <p:sldId id="352" r:id="rId8"/>
    <p:sldId id="353" r:id="rId9"/>
    <p:sldId id="354" r:id="rId10"/>
    <p:sldId id="355" r:id="rId11"/>
    <p:sldId id="346" r:id="rId12"/>
    <p:sldId id="356" r:id="rId13"/>
    <p:sldId id="357" r:id="rId14"/>
    <p:sldId id="34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　跨学科实践</a:t>
            </a:r>
            <a:r>
              <a:rPr lang="en-US" altLang="zh-CN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r>
              <a:rPr lang="zh-CN" altLang="en-US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制作简易活塞式抽水机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41743"/>
            <a:ext cx="11430000" cy="38900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问题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活塞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式抽水机的工作原理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一种常见的活塞式抽水机如图所示。它的工作原理是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当提起活塞时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大气压迫使水推开阀门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进入圆筒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压下活塞时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水不能往下流就推开阀门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进入活塞上方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再提起活塞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外界的水又进入活塞下部的圆筒内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活塞上面的水则流了出来。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“B”)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JW8QXR17.eps" descr="id:214749289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4905" y="4598575"/>
            <a:ext cx="1723551" cy="2216314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047875" y="212042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558456" y="277206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524190"/>
            <a:ext cx="11430000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大气压原理和水的流向正确分析阀门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的开、闭情况是解决本题的关键。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838852"/>
            <a:ext cx="11430000" cy="25973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提起活塞时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在大气压的作用下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水推开阀门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进入圆筒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活塞下压时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圆筒中的水把阀门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压下关闭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同时推开阀门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进入活塞上方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再提起活塞时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重复前面过程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同时活塞上面的水随活塞的上移从出水管流出。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05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10"/>
            <a:ext cx="11430000" cy="13047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活塞式抽水机工作的示意图如图所示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JW8QXR18.eps" descr="id:214749290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8701" y="683888"/>
            <a:ext cx="4587230" cy="234852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2967961"/>
            <a:ext cx="11430000" cy="38900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活塞式抽水机是利用大气压来工作的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在图甲中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当用力在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处向下压手柄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手柄上的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点受到的作用力是向上的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在图乙中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处向上抬手柄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由于受液体压力而关闭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水被阻不能向下流动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这样的活塞式抽水机提升水的最大高度约为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84595" y="753143"/>
            <a:ext cx="96372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ACD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04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01136419"/>
              </p:ext>
            </p:extLst>
          </p:nvPr>
        </p:nvGraphicFramePr>
        <p:xfrm>
          <a:off x="381000" y="1411630"/>
          <a:ext cx="11430000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4390697"/>
                <a:gridCol w="703930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了解活塞式抽水机的结构及工作原理。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选用合适的材料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设计制作一台简易活塞式抽水机。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科学探究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通过制作简易活塞式抽水机培养创新能力。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科学态度与责任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JW8QXR14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8146" y="1849821"/>
            <a:ext cx="3951690" cy="341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12851"/>
            <a:ext cx="11430000" cy="38900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一、项目提出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制作一台简易活塞式抽水机。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二、项目分析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了解活塞式抽水机的结构及工作原理。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设计一台简易活塞式抽水机。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选择材料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完成制作。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04798"/>
            <a:ext cx="11430000" cy="13047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三、项目实施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活塞式抽水机的工作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JW8QXR15.eps" descr="id:214749286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7176" y="1702674"/>
            <a:ext cx="6840603" cy="351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51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15589"/>
            <a:ext cx="11430000" cy="45363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若提起活塞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的作用而关闭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活塞的下面空气稀薄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外界的大气压。于是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低处的水受到大气压的作用推开阀门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进入圆筒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当压下活塞时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被水压下而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水受阻不能向下流动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于是冲开阀门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进入圆筒的上部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再提起活塞时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活塞上面的水迫使阀门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水从出水管流出。与此同时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低处的水又在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的作用下推开阀门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而进入圆筒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活塞不停地上下移动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水就从管口连续不断地流出。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63207" y="626099"/>
            <a:ext cx="1351652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73469" y="1259431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295401" y="1924293"/>
            <a:ext cx="423514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819289" y="1903273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004036" y="2549003"/>
            <a:ext cx="444352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599710" y="3197809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242772" y="3833229"/>
            <a:ext cx="1351652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019068" y="3833229"/>
            <a:ext cx="423514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7421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6" grpId="0"/>
      <p:bldP spid="9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5101"/>
            <a:ext cx="341632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制作活塞式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抽水机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JW8QXR16.eps" descr="id:214749287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2993" y="893765"/>
            <a:ext cx="5384165" cy="523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48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2122"/>
            <a:ext cx="11430000" cy="51827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剪下瓶子的瓶底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把瓶子上部作为抽水机的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。把瓶底再略剪一小部分作为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使瓶底的外径能与瓶子的内径相吻合。在瓶子的侧壁上打一个出水口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插上一段塑料管作为出水管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。拔掉瓶盖上的小帽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把瓶口作为进水口。在活塞上打两个孔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中间的孔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用来固定筷子。用橡皮膏把塑料片的一边粘在活塞上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使塑料片能盖住孔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作为一个阀门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。把玻璃球放到瓶子里作为另一个阀门。装上活塞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抽水机就组装好了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。将瓶口朝下浸入水中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上下拉动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抽水机就会把水抽上来。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831317" y="492122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圆筒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22987" y="1120904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活塞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242739" y="4305539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活塞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9066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08556"/>
            <a:ext cx="11430000" cy="1951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四、展示交流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对抽水机的功能进行改进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如增加抽水的高度、提高抽水的速度等。可以通过调整材料的尺寸、形状或改变制作方法来实现。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7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313</TotalTime>
  <Words>827</Words>
  <Application>Microsoft Office PowerPoint</Application>
  <PresentationFormat>宽屏</PresentationFormat>
  <Paragraphs>53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2026-03-12T07:40:26Z</dcterms:modified>
</cp:coreProperties>
</file>