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2"/>
  </p:notesMasterIdLst>
  <p:sldIdLst>
    <p:sldId id="347" r:id="rId3"/>
    <p:sldId id="350" r:id="rId4"/>
    <p:sldId id="345" r:id="rId5"/>
    <p:sldId id="351" r:id="rId6"/>
    <p:sldId id="346" r:id="rId7"/>
    <p:sldId id="353" r:id="rId8"/>
    <p:sldId id="352" r:id="rId9"/>
    <p:sldId id="354" r:id="rId10"/>
    <p:sldId id="34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4795730" y="432186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阿基米德原理的应用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6" name="圆角矩形 25">
            <a:hlinkClick r:id="rId2" action="ppaction://hlinksldjump"/>
          </p:cNvPr>
          <p:cNvSpPr/>
          <p:nvPr/>
        </p:nvSpPr>
        <p:spPr>
          <a:xfrm>
            <a:off x="4053938" y="2192390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4053938" y="3723466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341"/>
            <a:ext cx="11430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求物体所受的浮力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物体在液体中漂浮时处于静止状态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受到的重力和浮力二力平衡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265196"/>
            <a:ext cx="11430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思考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游泳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运动员在水中仰泳时近乎漂浮状态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你能估测出此时他受到的浮力吗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78270" y="2410093"/>
            <a:ext cx="12939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8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8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650191"/>
            <a:ext cx="664797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在水中漂浮时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浮力等于重力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350583"/>
                <a:ext cx="11430000" cy="524502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知识点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二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求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物体的密度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物体在液体中漂浮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则可以根据公式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物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浮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推出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________________,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从而求出物体的密度。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求排开液体的体积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由公式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液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变形得出排开液体的体积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公式</a:t>
                </a:r>
                <a:endPara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______________,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即可求出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排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。若完全浸没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还可以求出物体的体积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物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液</m:t>
                            </m:r>
                          </m:sub>
                        </m:sSub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50583"/>
                <a:ext cx="11430000" cy="5245026"/>
              </a:xfrm>
              <a:prstGeom prst="rect">
                <a:avLst/>
              </a:prstGeom>
              <a:blipFill rotWithShape="0">
                <a:blip r:embed="rId2"/>
                <a:stretch>
                  <a:fillRect l="-1120" r="-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>
            <a:spLocks noChangeAspect="1"/>
          </p:cNvSpPr>
          <p:nvPr/>
        </p:nvSpPr>
        <p:spPr>
          <a:xfrm>
            <a:off x="8127124" y="938424"/>
            <a:ext cx="258596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zh-CN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gV</a:t>
            </a:r>
            <a:r>
              <a:rPr lang="zh-CN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zh-CN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gV</a:t>
            </a:r>
            <a:r>
              <a:rPr lang="zh-CN" altLang="zh-CN" sz="28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28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>
                <a:spLocks noChangeAspect="1"/>
              </p:cNvSpPr>
              <p:nvPr/>
            </p:nvSpPr>
            <p:spPr>
              <a:xfrm>
                <a:off x="696311" y="3146536"/>
                <a:ext cx="1581202" cy="9437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液</m:t>
                            </m:r>
                          </m:sub>
                        </m:sSub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zh-CN" altLang="en-US" sz="2800" dirty="0" smtClean="0"/>
                  <a:t> </a:t>
                </a:r>
                <a:endParaRPr lang="zh-CN" altLang="en-US" sz="28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311" y="3146536"/>
                <a:ext cx="1581202" cy="943720"/>
              </a:xfrm>
              <a:prstGeom prst="rect">
                <a:avLst/>
              </a:prstGeom>
              <a:blipFill rotWithShape="0">
                <a:blip r:embed="rId3"/>
                <a:stretch>
                  <a:fillRect l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492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981622"/>
                <a:ext cx="11430000" cy="424058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探究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问题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求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物体的浮力和密度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【例题】</a:t>
                </a:r>
                <a:r>
                  <a:rPr lang="zh-CN" altLang="zh-CN" sz="2800" dirty="0">
                    <a:solidFill>
                      <a:srgbClr val="000000"/>
                    </a:solidFill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如图所示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质量为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120 g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的橘子漂浮在水面上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的体积露出水面。已知水的密度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水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kg/m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g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取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10 N/kg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求橘子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受到的浮力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大小</a:t>
                </a:r>
                <a:r>
                  <a:rPr lang="zh-CN" altLang="en-US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求橘子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密度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981622"/>
                <a:ext cx="11430000" cy="4240584"/>
              </a:xfrm>
              <a:prstGeom prst="rect">
                <a:avLst/>
              </a:prstGeom>
              <a:blipFill rotWithShape="0">
                <a:blip r:embed="rId3"/>
                <a:stretch>
                  <a:fillRect l="-1120" b="-1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AW8QXR53.eps" descr="id:214749353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4782" y="3225803"/>
            <a:ext cx="2080261" cy="177624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222206"/>
            <a:ext cx="53928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    (2)0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8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136637"/>
                <a:ext cx="11430000" cy="605556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由于橘子漂浮在水面上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橘子受到的浮力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等于其重力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所以浮力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=G=mg=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120×10</a:t>
                </a:r>
                <a:r>
                  <a:rPr lang="en-US" altLang="zh-CN" sz="2800" i="1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kg×10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根据阿基米德原理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橘子排开水的体积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×10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2×10</a:t>
                </a:r>
                <a:r>
                  <a:rPr lang="en-US" altLang="zh-CN" sz="2800" i="1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橘子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的体积露出水面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那么橘子在水中的体积就是总体积的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因此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橘子的总体积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2×10</a:t>
                </a:r>
                <a:r>
                  <a:rPr lang="en-US" altLang="zh-CN" sz="2800" i="1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×10</a:t>
                </a:r>
                <a:r>
                  <a:rPr lang="en-US" altLang="zh-CN" sz="2800" i="1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30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公式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得橘子的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密度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橘子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num>
                      <m:den>
                        <m:f>
                          <m:f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kg/m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36637"/>
                <a:ext cx="11430000" cy="6055568"/>
              </a:xfrm>
              <a:prstGeom prst="rect">
                <a:avLst/>
              </a:prstGeom>
              <a:blipFill rotWithShape="0">
                <a:blip r:embed="rId2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183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10378"/>
            <a:ext cx="11430000" cy="1951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小明同学将边长为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 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的实心正方体木块放入水中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静止时其下表面距水面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06 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。已知水的密度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kg/m</a:t>
            </a:r>
            <a:r>
              <a:rPr lang="en-US" altLang="zh-CN" sz="2800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 N/kg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。求木块的密度。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6" name="AW8QXR54.eps" descr="id:214749353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656" y="2583673"/>
            <a:ext cx="2553357" cy="195284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536518"/>
            <a:ext cx="339548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8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55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06270"/>
                <a:ext cx="11430000" cy="658000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小明同学将边长为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的实心正方体木块放入水中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静止时其下表面距水面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06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则木块排开水的体积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m×0.1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m×0.06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m=0.6×10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则木块受到的浮力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1.0×10</a:t>
                </a:r>
                <a:r>
                  <a:rPr lang="en-US" altLang="zh-CN" sz="2800" baseline="300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kg/m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×0.6×10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×10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N/kg=6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木块漂浮在水面上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木块的重力为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木块的质量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=0.6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木块的体积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m×0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m×0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1×10</a:t>
                </a:r>
                <a:r>
                  <a:rPr lang="en-US" altLang="zh-CN" sz="2800" i="1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则木块的密度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kg/m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06270"/>
                <a:ext cx="11430000" cy="6580006"/>
              </a:xfrm>
              <a:prstGeom prst="rect">
                <a:avLst/>
              </a:prstGeom>
              <a:blipFill rotWithShape="0">
                <a:blip r:embed="rId2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076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385</Words>
  <Application>Microsoft Office PowerPoint</Application>
  <PresentationFormat>宽屏</PresentationFormat>
  <Paragraphs>47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方正兰亭中黑_GBK</vt:lpstr>
      <vt:lpstr>方正正黑简体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Microsoft Yi Baiti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39</cp:revision>
  <dcterms:created xsi:type="dcterms:W3CDTF">2021-07-19T03:09:34Z</dcterms:created>
  <dcterms:modified xsi:type="dcterms:W3CDTF">2026-03-12T08:25:42Z</dcterms:modified>
</cp:coreProperties>
</file>