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8"/>
  </p:notesMasterIdLst>
  <p:sldIdLst>
    <p:sldId id="347" r:id="rId5"/>
    <p:sldId id="350" r:id="rId6"/>
    <p:sldId id="345" r:id="rId7"/>
    <p:sldId id="351" r:id="rId8"/>
    <p:sldId id="352" r:id="rId9"/>
    <p:sldId id="353" r:id="rId10"/>
    <p:sldId id="346" r:id="rId11"/>
    <p:sldId id="358" r:id="rId12"/>
    <p:sldId id="355" r:id="rId13"/>
    <p:sldId id="356" r:id="rId14"/>
    <p:sldId id="359" r:id="rId15"/>
    <p:sldId id="357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3696832" y="3895752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压强的综合应用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381000" y="10510"/>
                <a:ext cx="11430000" cy="675467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探究问题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二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压强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推导公式的应用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【例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】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如图所示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质地均匀、粗细相同的实心圆柱体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放在水平地面上。已知它们的密度之比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800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NEU-BZ-S92" panose="02020503000000020003" pitchFamily="18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800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NEU-BZ-S92" panose="02020503000000020003" pitchFamily="18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对地面的压强之比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NEU-BZ-S92" panose="02020503000000020003" pitchFamily="18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NEU-BZ-S92" panose="02020503000000020003" pitchFamily="18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。则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它们的高度之比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NEU-BZ-S92" panose="02020503000000020003" pitchFamily="18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NEU-BZ-S92" panose="02020503000000020003" pitchFamily="18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它们的高度之比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NEU-BZ-S92" panose="02020503000000020003" pitchFamily="18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NEU-BZ-S92" panose="02020503000000020003" pitchFamily="18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它们的质量之比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NEU-BZ-S92" panose="02020503000000020003" pitchFamily="18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NEU-BZ-S92" panose="02020503000000020003" pitchFamily="18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它们的质量之比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NEU-BZ-S92" panose="02020503000000020003" pitchFamily="18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NEU-BZ-S92" panose="02020503000000020003" pitchFamily="18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思路导引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𝑚𝑔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𝜌</m:t>
                        </m:r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𝑔𝑉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求出实心圆柱体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的高度之比。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0510"/>
                <a:ext cx="11430000" cy="6754670"/>
              </a:xfrm>
              <a:prstGeom prst="rect">
                <a:avLst/>
              </a:prstGeom>
              <a:blipFill rotWithShape="0">
                <a:blip r:embed="rId2"/>
                <a:stretch>
                  <a:fillRect l="-1120" r="-160" b="-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XW8QXR197.eps" descr="id:214749223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1370" y="2673886"/>
            <a:ext cx="2779472" cy="2239538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109472" y="199275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7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1575661"/>
                <a:ext cx="11430000" cy="261622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它们的高度之比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A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</m:sub>
                        </m:sSub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zh-CN" altLang="zh-CN" sz="2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28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zh-CN" altLang="zh-CN" sz="2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𝜌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28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</m:sub>
                            </m:sSub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𝑔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zh-CN" altLang="zh-CN" sz="2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28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B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zh-CN" altLang="zh-CN" sz="2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𝜌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28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B</m:t>
                                </m:r>
                              </m:sub>
                            </m:sSub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𝑔</m:t>
                            </m:r>
                          </m:den>
                        </m:f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A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A</m:t>
                            </m:r>
                          </m:sub>
                        </m:sSub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错误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它们的质量之比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A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</m:sub>
                        </m:sSub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A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</m:sub>
                        </m:sSub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A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</m:sub>
                        </m:sSub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A</m:t>
                            </m:r>
                          </m:sub>
                        </m:sSub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A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</m:sub>
                        </m:sSub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</m:sub>
                        </m:sSub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正确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,C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错误。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575661"/>
                <a:ext cx="11430000" cy="2616229"/>
              </a:xfrm>
              <a:prstGeom prst="rect">
                <a:avLst/>
              </a:prstGeom>
              <a:blipFill rotWithShape="0">
                <a:blip r:embed="rId2"/>
                <a:stretch>
                  <a:fillRect l="-1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585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92327"/>
            <a:ext cx="11430000" cy="49182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甲、乙两种物质的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V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关系图像如图所示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若用质量相等的甲、乙两种物质分别制成等高的实心圆柱体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把它们并排竖直放在水平地面上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则关于两圆柱体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对水平地面的压力之比和压强之比的说法正确的是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800" dirty="0"/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i="1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∶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i="1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8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i="1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∶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8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i="1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i="1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∶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i="1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8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i="1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∶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8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i="1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7" name="XW8QXR196.eps" descr="id:214749224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0782" y="2546787"/>
            <a:ext cx="2727894" cy="2280283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3243073" y="228151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64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6" name="圆角矩形 25">
            <a:hlinkClick r:id="rId2" action="ppaction://hlinksldjump"/>
          </p:cNvPr>
          <p:cNvSpPr/>
          <p:nvPr/>
        </p:nvSpPr>
        <p:spPr>
          <a:xfrm>
            <a:off x="4053938" y="2048480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4053937" y="3372585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76649"/>
            <a:ext cx="11430000" cy="13111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知识点一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增大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和减小压强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增大和减小压强的方法</a:t>
            </a:r>
            <a:endParaRPr lang="zh-CN" altLang="en-US" sz="2800" dirty="0"/>
          </a:p>
        </p:txBody>
      </p:sp>
      <p:graphicFrame>
        <p:nvGraphicFramePr>
          <p:cNvPr id="13" name="表格 1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68683590"/>
              </p:ext>
            </p:extLst>
          </p:nvPr>
        </p:nvGraphicFramePr>
        <p:xfrm>
          <a:off x="381000" y="2403719"/>
          <a:ext cx="11430000" cy="3303398"/>
        </p:xfrm>
        <a:graphic>
          <a:graphicData uri="http://schemas.openxmlformats.org/drawingml/2006/table">
            <a:tbl>
              <a:tblPr firstRow="1" firstCol="1" bandRow="1"/>
              <a:tblGrid>
                <a:gridCol w="3810000"/>
                <a:gridCol w="3810000"/>
                <a:gridCol w="3810000"/>
              </a:tblGrid>
              <a:tr h="4719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压力变化情况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受力面积变化情况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压强变化情况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9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不变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9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不变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19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19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不变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减小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9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不变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19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减小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矩形 1"/>
          <p:cNvSpPr>
            <a:spLocks noChangeAspect="1"/>
          </p:cNvSpPr>
          <p:nvPr/>
        </p:nvSpPr>
        <p:spPr>
          <a:xfrm>
            <a:off x="1858758" y="3205007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599710" y="2742551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567393" y="3698993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599710" y="4170174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858757" y="4623903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610220" y="5078242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2076419"/>
            <a:ext cx="11430000" cy="1951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举生产、生活中增大和减小压强的例子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增大压强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减小压强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703787" y="2724650"/>
            <a:ext cx="278794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刀磨得非常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锋利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03787" y="3357415"/>
            <a:ext cx="278794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装甲车安装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履带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9782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52550"/>
                <a:ext cx="11430000" cy="158402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知识点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二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压强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推导公式的应用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𝑚𝑔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________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52550"/>
                <a:ext cx="11430000" cy="1584023"/>
              </a:xfrm>
              <a:prstGeom prst="rect">
                <a:avLst/>
              </a:prstGeom>
              <a:blipFill rotWithShape="0">
                <a:blip r:embed="rId2"/>
                <a:stretch>
                  <a:fillRect l="-1120" b="-42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381000" y="1693066"/>
            <a:ext cx="11430000" cy="13047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小明看到一次性牙膏的盖子外面有竖纹中间有尖头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请你用学过的物理知识说明这样制作的原因。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XW8QXR193.eps" descr="id:214749217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048854" y="3075295"/>
            <a:ext cx="4865436" cy="165660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3048854" y="573169"/>
                <a:ext cx="885114" cy="10108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𝜌</m:t>
                        </m:r>
                        <m: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𝑔𝑉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854" y="573169"/>
                <a:ext cx="885114" cy="101085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>
            <a:spLocks noChangeAspect="1"/>
          </p:cNvSpPr>
          <p:nvPr/>
        </p:nvSpPr>
        <p:spPr>
          <a:xfrm>
            <a:off x="381000" y="4731898"/>
            <a:ext cx="11430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一次性牙膏盖子外面制作成竖纹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是通过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增大接触面的粗糙程度来增大摩擦力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一次性牙膏盖子中间制作有尖头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是压力一定时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通过减小受力面积来增大压强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从而更容易刺穿包装的顶端。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665378"/>
            <a:ext cx="11430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聪明的北极熊害怕踩破冰面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借腹滑行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的无奈之举。请用物理知识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借腹滑行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为什么不易破坏冰面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XW8QXR194.eps" descr="id:2147492189;FounderCES"/>
          <p:cNvPicPr/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7076" y="2065798"/>
            <a:ext cx="3659352" cy="190660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993424"/>
            <a:ext cx="11430000" cy="13047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借腹滑行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能增大北极熊与冰面的接触面积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在压力不变时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增大受力面积可以减小对冰面的压强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所以这样做不易破坏冰面。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87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69440"/>
            <a:ext cx="11430000" cy="50044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增大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和减小压强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同一个梯形铁块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第一次放置如图甲所示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第二次放置如图乙所示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则它们对水平地面的压力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和压强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的大小关系正确的是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800" dirty="0"/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5" name="XW8QXR195.eps" descr="id:214749221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8574" y="3500929"/>
            <a:ext cx="2327946" cy="1148090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1771625" y="263388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381000" y="629184"/>
                <a:ext cx="11430000" cy="286956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由于梯形铁块放在水平面上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所以梯形铁块对水平地面的压力和自身所受的重力相等。两次放置时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梯形铁块的质量不变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所受重力不变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对水平地面的压力不变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正确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,B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错误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由题图可知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甲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&gt;S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乙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由压强公式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可知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甲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&lt;p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乙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错误。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629184"/>
                <a:ext cx="11430000" cy="2869568"/>
              </a:xfrm>
              <a:prstGeom prst="rect">
                <a:avLst/>
              </a:prstGeom>
              <a:blipFill rotWithShape="0">
                <a:blip r:embed="rId2"/>
                <a:stretch>
                  <a:fillRect l="-1120" r="-427" b="-5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>
            <a:spLocks noChangeAspect="1"/>
          </p:cNvSpPr>
          <p:nvPr/>
        </p:nvSpPr>
        <p:spPr>
          <a:xfrm>
            <a:off x="381000" y="3660823"/>
            <a:ext cx="11430000" cy="13849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本题的关键是弄清不变的量是压力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变化的量是受力面积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受力面积的变化引起压强的改变。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89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7736"/>
            <a:ext cx="11430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多选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下列生产和生活的实例中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属于增大压强的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图钉尖做得很细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书包背带做得较宽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菜刀磨得很锋利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货车限载保护路面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926135" y="1687951"/>
            <a:ext cx="68320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10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306</TotalTime>
  <Words>624</Words>
  <Application>Microsoft Office PowerPoint</Application>
  <PresentationFormat>宽屏</PresentationFormat>
  <Paragraphs>78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32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Microsoft Yi Baiti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40</cp:revision>
  <dcterms:created xsi:type="dcterms:W3CDTF">2021-07-19T03:09:34Z</dcterms:created>
  <dcterms:modified xsi:type="dcterms:W3CDTF">2026-03-12T07:27:26Z</dcterms:modified>
</cp:coreProperties>
</file>