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13" r:id="rId2"/>
  </p:sldMasterIdLst>
  <p:notesMasterIdLst>
    <p:notesMasterId r:id="rId19"/>
  </p:notesMasterIdLst>
  <p:sldIdLst>
    <p:sldId id="347" r:id="rId3"/>
    <p:sldId id="350" r:id="rId4"/>
    <p:sldId id="296" r:id="rId5"/>
    <p:sldId id="345" r:id="rId6"/>
    <p:sldId id="351" r:id="rId7"/>
    <p:sldId id="352" r:id="rId8"/>
    <p:sldId id="353" r:id="rId9"/>
    <p:sldId id="346" r:id="rId10"/>
    <p:sldId id="361" r:id="rId11"/>
    <p:sldId id="354" r:id="rId12"/>
    <p:sldId id="355" r:id="rId13"/>
    <p:sldId id="356" r:id="rId14"/>
    <p:sldId id="357" r:id="rId15"/>
    <p:sldId id="358" r:id="rId16"/>
    <p:sldId id="360" r:id="rId17"/>
    <p:sldId id="34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788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22" r:id="rId5"/>
    <p:sldLayoutId id="2147483660" r:id="rId6"/>
    <p:sldLayoutId id="2147483699" r:id="rId7"/>
    <p:sldLayoutId id="2147483652" r:id="rId8"/>
    <p:sldLayoutId id="2147483682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节　功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960805"/>
            <a:ext cx="11430000" cy="195104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规律总结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做功必须满足两个必要条件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必须有力作用在物体上。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这个受力物体必须在这个力的方向上移动一段距离。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62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28370"/>
            <a:ext cx="11430000" cy="569386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力对物体不做功的三种情况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缺力无功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物体靠惯性通过了一段距离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但此运动方向上没有受到力的作用。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缺距离无功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有力作用在物体上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但物体没有移动距离。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垂直无功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有力作用在物体上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物体也移动了一段距离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但力的方向与物体移动方向垂直。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LW8QXR03.eps" descr="id:214749411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1971" y="944058"/>
            <a:ext cx="7349380" cy="207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35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61187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下列有关力做功的说法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用水平力推着购物车前进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推车的力做了功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提着水桶水平匀速移动时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提水桶的力做了功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书静止在水平桌面上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书受到的支持力做了功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挂钩上的书包静止时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书包受到的拉力做了功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193503" y="157169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59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231228"/>
                <a:ext cx="11430000" cy="312733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探究问题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二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功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NEU-BZ-S92" panose="02020503000000020003" pitchFamily="18" charset="-122"/>
                    <a:ea typeface="方正兰亭中黑_GBK"/>
                    <a:cs typeface="Times New Roman" panose="02020603050405020304" pitchFamily="18" charset="0"/>
                  </a:rPr>
                  <a:t>的简单计算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【例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】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NEU-BZ-S92" panose="02020503000000020003" pitchFamily="18" charset="-122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在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某届机器人与人工智能国际会议中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图甲为某款静止在水平地面上的智能机器人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该机器人所受重力为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400 N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。它在某次引领接待工作中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沿水平直线匀速运动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受到的水平阻力为机器人自身重力的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运动路程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随时间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变化的图像如图乙所示。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231228"/>
                <a:ext cx="11430000" cy="3127331"/>
              </a:xfrm>
              <a:prstGeom prst="rect">
                <a:avLst/>
              </a:prstGeom>
              <a:blipFill rotWithShape="0">
                <a:blip r:embed="rId2"/>
                <a:stretch>
                  <a:fillRect l="-1120" t="-585" r="-693" b="-2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LW8QXR04.eps" descr="id:214749413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7220" y="3103471"/>
            <a:ext cx="4192117" cy="2289935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4457744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求静止时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地面对机器人的支持力大小。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动力对机器人做的功。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5632670"/>
            <a:ext cx="386676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(1)400 N    (2)16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67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691932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思路导引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由图像可知机器人沿动力方向运动的距离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根据阻力和自身重力的关系求得阻力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机器人匀速运动时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W=Fs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可求得动力对机器人做的功。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>
                <a:spLocks noChangeAspect="1"/>
              </p:cNvSpPr>
              <p:nvPr/>
            </p:nvSpPr>
            <p:spPr>
              <a:xfrm>
                <a:off x="381000" y="2481222"/>
                <a:ext cx="11430000" cy="200702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 dirty="0">
                    <a:solidFill>
                      <a:srgbClr val="FF0000"/>
                    </a:solidFill>
                    <a:effectLst/>
                    <a:latin typeface="NEU-BZ-S92" panose="02020503000000020003" pitchFamily="18" charset="-122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机器人静止时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在竖直方向上受到的是平衡力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支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=G=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400</a:t>
                </a:r>
                <a:r>
                  <a:rPr lang="en-US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(2)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由题图可知机器人沿动力方向运动的距离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s=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2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m,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机器人匀速直线运动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, </a:t>
                </a:r>
                <a:r>
                  <a:rPr lang="en-US" altLang="zh-CN" sz="28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F=</a:t>
                </a:r>
                <a:r>
                  <a:rPr lang="en-US" altLang="zh-CN" sz="2800" i="1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F</a:t>
                </a:r>
                <a:r>
                  <a:rPr lang="en-US" altLang="zh-CN" sz="2800" baseline="-25000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f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G=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×400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N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8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N,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动力做的功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W=Fs=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8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N×2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m=16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J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800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2481222"/>
                <a:ext cx="11430000" cy="2007024"/>
              </a:xfrm>
              <a:prstGeom prst="rect">
                <a:avLst/>
              </a:prstGeom>
              <a:blipFill rotWithShape="0">
                <a:blip r:embed="rId2"/>
                <a:stretch>
                  <a:fillRect l="-1120" t="-608" r="-693" b="-6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>
            <a:spLocks noChangeAspect="1"/>
          </p:cNvSpPr>
          <p:nvPr/>
        </p:nvSpPr>
        <p:spPr>
          <a:xfrm>
            <a:off x="381000" y="4549226"/>
            <a:ext cx="11430000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方法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归纳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考查功的计算和二力平衡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读懂图像是解答此题的关键。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02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55279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某次比赛中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运动员推着冰壶从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点时轻轻松手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随后冰壶沿冰道运动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停在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点。若运动员对冰壶的水平推力为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N,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冰壶运动中受到水平方向的阻力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大小恒定为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。从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点到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点冰壶沿直线运动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此过程中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推力对冰壶做的功为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270 J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推力对冰壶做的功为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324 J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冰壶克服阻力做的功为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 J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冰壶克服阻力做的功为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 J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LW8QXR05.eps" descr="id:214749415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8167" y="2908739"/>
            <a:ext cx="5871681" cy="1985260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7200035" y="4893999"/>
            <a:ext cx="27879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冰壶赛场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俯视图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689697" y="2257301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45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40539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405393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4053937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899753796"/>
              </p:ext>
            </p:extLst>
          </p:nvPr>
        </p:nvGraphicFramePr>
        <p:xfrm>
          <a:off x="381000" y="1547912"/>
          <a:ext cx="11430000" cy="3433992"/>
        </p:xfrm>
        <a:graphic>
          <a:graphicData uri="http://schemas.openxmlformats.org/drawingml/2006/table">
            <a:tbl>
              <a:tblPr firstRow="1" firstCol="1" bandRow="1"/>
              <a:tblGrid>
                <a:gridCol w="4684986"/>
                <a:gridCol w="674501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素养目标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思维导图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72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知道功的概念。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认识做功的两个必要因素。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能用公式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W=Fs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计算功。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科学思维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LW8QXR01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7087" y="2016431"/>
            <a:ext cx="5575202" cy="2904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23361"/>
            <a:ext cx="11430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力学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中的功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功的定义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如果一个力作用在物体上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物体在这个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上移动了一段距离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就说这个力对物体做了功。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做功的两个必要因素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作用在物体上的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物体在这个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移动的距离。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935313" y="1944710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622979" y="3855593"/>
            <a:ext cx="63350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767616" y="4498507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695390"/>
            <a:ext cx="11430000" cy="13047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微思考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某同学背着书包在水平的马路上沿直线匀速行走。该同学对书包是否做功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031636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没有做功。这是因为该同学对书包有力的作用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但书包并没有在力的方向上移动。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90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25518"/>
            <a:ext cx="11430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知识点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功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的计算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功等于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与物体在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的乘积。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表达式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各物理量的单位、符号及换算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265206689"/>
              </p:ext>
            </p:extLst>
          </p:nvPr>
        </p:nvGraphicFramePr>
        <p:xfrm>
          <a:off x="381000" y="3238344"/>
          <a:ext cx="11430000" cy="2483070"/>
        </p:xfrm>
        <a:graphic>
          <a:graphicData uri="http://schemas.openxmlformats.org/drawingml/2006/table">
            <a:tbl>
              <a:tblPr firstRow="1" firstCol="1" bandRow="1"/>
              <a:tblGrid>
                <a:gridCol w="2857500"/>
                <a:gridCol w="2857500"/>
                <a:gridCol w="2857500"/>
                <a:gridCol w="2857500"/>
              </a:tblGrid>
              <a:tr h="4966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项目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力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距离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6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符号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6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单位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牛顿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米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6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单位符号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6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单位换算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 J=________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N·m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220311" y="1239457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889939" y="1239457"/>
            <a:ext cx="38651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力的方向上移动的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距离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222020" y="1874856"/>
            <a:ext cx="117532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W=Fs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395893" y="3635678"/>
            <a:ext cx="494046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176582" y="3635678"/>
            <a:ext cx="48442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W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922506" y="4135922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230113" y="4665690"/>
            <a:ext cx="4635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230113" y="5138656"/>
            <a:ext cx="36420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00701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68908"/>
            <a:ext cx="1043747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教材素材再</a:t>
            </a:r>
            <a:r>
              <a:rPr lang="zh-CN" altLang="zh-CN" sz="2800" dirty="0" smtClean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en-US" altLang="zh-CN" sz="2800" dirty="0" smtClean="0">
                <a:solidFill>
                  <a:srgbClr val="E36C0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下图所示的两种情况中力是否对物体做功。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LW8QXR02.eps" descr="id:214749408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6169" y="1307572"/>
            <a:ext cx="4792203" cy="1960801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3266967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用力搬石头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人给石头一个向上的力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石头向上没有移动距离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所以力对石头没有做功。小车受到推力作用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且在推力的方向上移动了距离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所以推力对小车做功。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10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54092"/>
            <a:ext cx="11430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对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物体是否做功的判断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下列实例中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没有对物体做功的是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运动员挺举杠铃的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过程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	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起重机提升大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石块的过程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小宇推木箱推而未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动的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过程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用手提起水桶的过程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思路导引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考虑做功问题时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可按以下三个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步骤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物体是否受到力的作用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不受力的物体不存在做功问题。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物体是否运动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不运动的物体也不存在做功问题。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判断物体受力的方向和运动方向的关系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若二者方向垂直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则不做功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若二者方向不垂直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则做功。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100427" y="1497193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843378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运动员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挺举杠铃的过程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运动员给杠铃施加了力的作用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杠铃在该力的方向上移动了距离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所以运动员对杠铃做了功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不合题意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起重机提升大石块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起重机给石块施加了力的作用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石块在该力的方向上移动了距离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所以起重机对石块做了功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不合题意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小宇推木箱推而未动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有力但没有移动距离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所以小宇对木箱没有做功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用手提起水桶的过程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手对桶施加了力的作用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桶在该力的方向上移动了距离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所以手对桶做了功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不合题意。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64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343</TotalTime>
  <Words>849</Words>
  <Application>Microsoft Office PowerPoint</Application>
  <PresentationFormat>宽屏</PresentationFormat>
  <Paragraphs>102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42</cp:revision>
  <dcterms:created xsi:type="dcterms:W3CDTF">2021-07-19T03:09:34Z</dcterms:created>
  <dcterms:modified xsi:type="dcterms:W3CDTF">2026-03-12T09:18:57Z</dcterms:modified>
</cp:coreProperties>
</file>