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45" r:id="rId8"/>
    <p:sldId id="351" r:id="rId9"/>
    <p:sldId id="353" r:id="rId10"/>
    <p:sldId id="346" r:id="rId11"/>
    <p:sldId id="359" r:id="rId12"/>
    <p:sldId id="355" r:id="rId13"/>
    <p:sldId id="356" r:id="rId14"/>
    <p:sldId id="360" r:id="rId15"/>
    <p:sldId id="357" r:id="rId16"/>
    <p:sldId id="358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弹力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9503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弹簧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测力计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弹簧测力计必须竖直放置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不得倾斜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使用前必须检查弹簧测力计的指针是否指在零刻度线上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弹簧、指针、挂钩不得与外壳摩擦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必须注意所测的力不能超出弹簧测力计的测量范围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57115" y="158392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7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388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本题考查的是弹簧测力计的使用注意事项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观察弹簧测力计的量程和分度值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所测力不能超过弹簧测力计的测量范围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观察指针是否指在零刻度线上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否则要将指针调到零点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测量时作用在挂钩上的力必须沿着弹簧测力计弹簧的轴线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测量时不可用力猛拉弹簧或让弹簧测力计长久受力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以免损坏。由以上注意事项可知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弹簧测力计可以倾斜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只要能保证作用在挂钩上的力沿着弹簧测力计弹簧的轴线就可以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测量物体沿斜面方向所受的拉力。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78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2204"/>
            <a:ext cx="11430000" cy="56938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弹簧测力计正确测量力时要做到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三清、一查、不倒挂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认清测量范围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每个弹簧测力计都有它的测量范围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使用时先估计所测力的大小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选取测量范围合适的弹簧测力计。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认清零刻度线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测前检查弹簧测力计的指针是否指在零刻度线上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要将指针调节到零刻度线上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若不能调零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则要记好零点误差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以便后续对测量结果进行修正。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认清分度值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每个弹簧测力计都有它的分度值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使用前要认清它的每小格代表多少牛。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。检查弹簧是否损坏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指针是否与弹簧测力计外壳摩擦。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不倒挂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。测的力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或物体重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一定要作用在弹簧测力计的挂钩一端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不可倒挂。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81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8343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该弹簧测力计的分度值为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所测的拉力大小为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32.eps" descr="id:21474906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1928" y="1537335"/>
            <a:ext cx="769685" cy="379570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592839" y="429830"/>
            <a:ext cx="63350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63864" y="960383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40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76665207"/>
              </p:ext>
            </p:extLst>
          </p:nvPr>
        </p:nvGraphicFramePr>
        <p:xfrm>
          <a:off x="381000" y="1305339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842641"/>
                <a:gridCol w="658735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理解弹性、弹力的概念。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在常见的力现象中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能说出哪些力是弹力。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能说出弹簧测力计的构造和使用方法。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会运用弹簧测力计测量力的大小。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u="sng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28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761" y="1931024"/>
            <a:ext cx="6473294" cy="294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弹力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物体受力时会发生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不受力时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物体的这种性质叫作弹性。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发生形变的物体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要恢复原状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对与它接触的物体会产生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这种力叫作弹力。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、支持力、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弹簧可以无限度地拉伸吗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11565" y="139428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59566" y="1404799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又恢复原来的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945414" y="3084054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47041" y="418170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05249" y="417066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532200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因为弹簧的弹性有一定的限度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超过这个限度弹簧就不能恢复原来的形状。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1895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弹簧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测力计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弹簧受到的拉力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弹簧的伸长量就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使用弹簧测力计的时候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首先要看清它的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。加在弹簧测力计上的力不允许超过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62048" y="1156435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40365" y="173386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39703" y="173386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47164" y="229131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测量范围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17410" y="2849063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它的最大测量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1000" y="368466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物体发生形变就会产生弹力。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物体产生弹力的大小与材料有关。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物体间的弹力不需要接触也能产生。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6705849" y="3743514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6329855" y="4311426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6683314" y="4870649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4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9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32573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下图为运动员撑竿跳高时的情境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运动员能高高跃起说明力能改变物体的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运动员撑竿时手通常握在竿的上部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说明力的作用效果与力的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有关。撑竿在恢复原状的过程中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弹力变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29.eps" descr="id:21474906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05433" y="2464381"/>
            <a:ext cx="4031177" cy="265833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197772" y="120932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29607" y="1775571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612284" y="175455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7268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766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弹力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的概念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茶杯放在水平桌面上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下列关于茶杯和桌面受力情况的叙述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桌面受到向下的弹力是因为桌面发生了形变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茶杯没有发生形变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桌面受到向下的弹力是因为茶杯发生了形变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茶杯受到向下的弹力是因为桌面发生了形变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茶杯受到向上的弹力是因为茶杯发生了形变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XW8QXR30.eps" descr="id:214749065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8166" y="2353218"/>
            <a:ext cx="2706827" cy="176481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424783" y="1939155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05539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茶杯和桌面之间有相互作用的弹力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是由于桌面和茶杯都发生了形变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桌面受到向下的弹力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是茶杯施加的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是由于茶杯发生了形变而产生的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茶杯受到桌面向上的弹力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是由于桌面发生了形变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3494492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弹力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方向的判断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弹力的方向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施力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形变的方向相反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并且与两物体的接触面垂直。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1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6748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一个足球放在一块长木板上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木板和足球均发生了弹性形变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关于它们弹力的情况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足球受到的支持力是木板产生的弹力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足球产生的弹力是由于足球的形变造成的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木板形变是由于木板产生弹力造成的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足球产生的弹力就是足球对木板的压力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31.eps" descr="id:21474906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9507" y="1887367"/>
            <a:ext cx="3501818" cy="92774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739983" y="128847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814</Words>
  <Application>Microsoft Office PowerPoint</Application>
  <PresentationFormat>宽屏</PresentationFormat>
  <Paragraphs>84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2026-03-12T05:05:14Z</dcterms:modified>
</cp:coreProperties>
</file>