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6"/>
  </p:notesMasterIdLst>
  <p:sldIdLst>
    <p:sldId id="347" r:id="rId3"/>
    <p:sldId id="350" r:id="rId4"/>
    <p:sldId id="345" r:id="rId5"/>
    <p:sldId id="351" r:id="rId6"/>
    <p:sldId id="352" r:id="rId7"/>
    <p:sldId id="353" r:id="rId8"/>
    <p:sldId id="357" r:id="rId9"/>
    <p:sldId id="346" r:id="rId10"/>
    <p:sldId id="354" r:id="rId11"/>
    <p:sldId id="358" r:id="rId12"/>
    <p:sldId id="355" r:id="rId13"/>
    <p:sldId id="356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4872905" y="44484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浮力的应用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348338"/>
                <a:ext cx="11430000" cy="53823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潜水艇向水舱中充水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使潜水艇自身重力增大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&lt;G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潜水艇下潜。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潜水艇漂浮在海面上时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受到的浮力和自身的重力相等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海水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开海水的体积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海水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×10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潜水艇在水面下匀速下潜的过程中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潜水艇排开水的体积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不变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液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潜水艇受到海水的浮力不变。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48338"/>
                <a:ext cx="11430000" cy="5382307"/>
              </a:xfrm>
              <a:prstGeom prst="rect">
                <a:avLst/>
              </a:prstGeom>
              <a:blipFill rotWithShape="0">
                <a:blip r:embed="rId2"/>
                <a:stretch>
                  <a:fillRect l="-1120" b="-22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460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68356"/>
            <a:ext cx="11430000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物体在液体中受到的浮力时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首先要根据物体的浮沉条件确定物体所处的状态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然后根据阿基米德原理进行计算。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9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62758"/>
            <a:ext cx="11430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我国第三艘航空母舰命名为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中国人民解放军海军福建舰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。设满载排水量为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88 000 t,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当舰载机飞离航母后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航母排开的海水体积改变了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26 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海水的密度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 N/kg,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满载排水量指的是航母满载时排开水的重力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满载漂浮时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航母所受浮力为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当舰载机飞离航母后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舰底所受海水压强变大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该舰载机的质量为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AW8QXR66.eps" descr="id:21474937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342077" y="3127548"/>
            <a:ext cx="2764342" cy="174679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253641" y="2284849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17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6" name="圆角矩形 25">
            <a:hlinkClick r:id="rId2" action="ppaction://hlinksldjump"/>
          </p:cNvPr>
          <p:cNvSpPr/>
          <p:nvPr/>
        </p:nvSpPr>
        <p:spPr>
          <a:xfrm>
            <a:off x="4053938" y="220135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4053937" y="3607853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54482"/>
            <a:ext cx="11430000" cy="45363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浮力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的应用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工作原理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要把密度大于水的材料制成能够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在水面上的物体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必须把它做成瓢状的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使它排开的水的体积变大。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排水量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轮船装满货物时排开水的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潜水艇的下潜、悬浮和上浮是靠向水舱充水、排水改变自身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来实现的。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80586" y="2332647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35419" y="3625420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197663" y="4264713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00074"/>
            <a:ext cx="11430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气球是利用空气的浮力升空的。如果气球里充的是密度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空气的气体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如氦气或热空气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那么气球就可以飘在空中。为了能定向航行而不随风飘荡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人们还制成了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密度计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利用它可以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在不同液体中来进行工作。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密度计下方装着金属颗粒作为配重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使密度计漂浮时能保持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姿态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刻度线从上到下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对应液体密度越来越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525000" y="400074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80338" y="1670497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81249" y="2949363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75290" y="4245530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696200" y="4889372"/>
            <a:ext cx="54373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4648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9666"/>
            <a:ext cx="11430000" cy="1304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轮船从河里航行到海里的时候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是下沉一些还是上浮一些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假设轮船的重力不变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85402"/>
            <a:ext cx="11430000" cy="1951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轮船无论是在海里还是在河里都漂浮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浮力等于轮船的重力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因海水的密度大于河水的密度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由阿基米德原理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轮船从河里进入海里时排开水的体积变小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即船身会上浮一些。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3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5104"/>
            <a:ext cx="11430000" cy="32501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</a:t>
            </a:r>
            <a:r>
              <a:rPr lang="zh-CN" altLang="zh-CN" sz="2800" dirty="0" smtClean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800" dirty="0" smtClean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某次表演用的热气球大小基本不变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表演时在热气球下方开口处加热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使热气球内部气体温度升高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热气球受到的总重力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受到的浮力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;(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前三空均选填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在热气球加速上升的过程中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它受到的浮力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受到的重力。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  <p:pic>
        <p:nvPicPr>
          <p:cNvPr id="4" name="AW8QXR63.eps" descr="id:214749370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0739" y="3348811"/>
            <a:ext cx="2386088" cy="305377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9398876" y="745586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82330" y="1394527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40537" y="1389978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202454" y="2018760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7889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27128"/>
            <a:ext cx="11430000" cy="25973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热气球内部气体温度升高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气体体积增大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则气球内的空气密度减小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有一部分空气跑到气球外部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使气球整体重力减小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又因为浮力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故浮力不变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由物体的浮沉条件可知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气球要加速上升所受浮力应大于气球所受重力。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7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41743"/>
            <a:ext cx="11430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浮力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的应用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潜水艇在国家的国防中占有重要位置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潜水艇的艇壳是用高强度的特种钢板制成的。某潜水艇最大下潜深度可达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350 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潜水艇的总体积为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水舱未充海水时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潜水艇重为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艇内两侧有水舱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其截面如图所示。通过向水舱中充水或从水舱中向外排水来改变潜水艇的自重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从而使其下潜或上浮。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 N/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kg,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 dirty="0"/>
          </a:p>
        </p:txBody>
      </p:sp>
      <p:pic>
        <p:nvPicPr>
          <p:cNvPr id="15" name="AW8QXR64.eps" descr="id:214749372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6076" y="4291507"/>
            <a:ext cx="2597895" cy="242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30391"/>
            <a:ext cx="11430000" cy="32437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潜水艇是通过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实现下潜的。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水舱未充海水时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漂浮在海面的潜水艇受到的浮力是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排开海水的体积是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潜水艇在水面下匀速下潜的过程中受到海水的浮力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55731" y="1230391"/>
            <a:ext cx="24288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向水舱中充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904889" y="1899507"/>
            <a:ext cx="1261884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9×10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 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924504" y="2517474"/>
            <a:ext cx="723275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04889" y="3156307"/>
            <a:ext cx="99257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9658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700</Words>
  <Application>Microsoft Office PowerPoint</Application>
  <PresentationFormat>宽屏</PresentationFormat>
  <Paragraphs>56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Microsoft Yi Baiti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2026-03-12T08:30:58Z</dcterms:modified>
</cp:coreProperties>
</file>