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4"/>
  </p:notesMasterIdLst>
  <p:sldIdLst>
    <p:sldId id="347" r:id="rId5"/>
    <p:sldId id="296" r:id="rId6"/>
    <p:sldId id="345" r:id="rId7"/>
    <p:sldId id="346" r:id="rId8"/>
    <p:sldId id="350" r:id="rId9"/>
    <p:sldId id="351" r:id="rId10"/>
    <p:sldId id="352" r:id="rId11"/>
    <p:sldId id="353" r:id="rId12"/>
    <p:sldId id="34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微专题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画力的示意图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2054"/>
            <a:ext cx="11430000" cy="401340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方法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技巧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物理学中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在受力物体上沿力的方向画一条带箭头的线段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表示物体在这个方向上所受到的力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这种表示力的方式叫力的示意图。画力的示意图的一般步骤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确定受力物体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分析所受力的作用点、方向及大小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从力的作用点沿力的方向画一条线段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再在线段的末端画一个箭头表示力的方向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在线段旁边注明力的大小。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5395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类型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拉力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推力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用大小为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、斜向下与水平方向成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°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角的推力推木箱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请画出推力的示意图。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3" name="XW8QXR53.eps" descr="id:214749094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1485" y="1955580"/>
            <a:ext cx="3158818" cy="1466943"/>
          </a:xfrm>
          <a:prstGeom prst="rect">
            <a:avLst/>
          </a:prstGeom>
        </p:spPr>
      </p:pic>
      <p:pic>
        <p:nvPicPr>
          <p:cNvPr id="14" name="XW8QXR54.eps" descr="id:214748586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977706" y="3658336"/>
            <a:ext cx="3673825" cy="1702323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5514909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过手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与木箱的接触点画一条斜向下与水平方向成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30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角的线段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再画箭头表示力的方向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最后在线段旁标出力的大小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如答案图所示。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0878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悬挂在绳子上的小球处于静止状态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请画出小球所受拉力的示意图。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4" name="XW8QXR55.eps" descr="id:214749094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01320" y="1495294"/>
            <a:ext cx="1904584" cy="1669812"/>
          </a:xfrm>
          <a:prstGeom prst="rect">
            <a:avLst/>
          </a:prstGeom>
        </p:spPr>
      </p:pic>
      <p:pic>
        <p:nvPicPr>
          <p:cNvPr id="15" name="XW8QXR56.eps" descr="id:2147485870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01624" y="3488098"/>
            <a:ext cx="2545714" cy="223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-10510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类型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弹力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静止在水平桌面上的茶杯如图所示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点为茶杯的重心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请在图中画出桌面对茶杯的大小为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的支持力的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示意图。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XW8QXR59.eps" descr="id:214749096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87679" y="1703549"/>
            <a:ext cx="3359052" cy="1780841"/>
          </a:xfrm>
          <a:prstGeom prst="rect">
            <a:avLst/>
          </a:prstGeom>
        </p:spPr>
      </p:pic>
      <p:pic>
        <p:nvPicPr>
          <p:cNvPr id="6" name="XW8QXR60.eps" descr="id:2147485877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9872" y="3647407"/>
            <a:ext cx="3474666" cy="204321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5693584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茶杯的重心沿竖直向上的方向画一条带箭头的线段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再标出力的大小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如答案图所示。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3016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46492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3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的正方体小木块与弹簧连接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静止在光滑的斜面上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请画出小木块所受的重力及弹簧对其的弹力示意图。</a:t>
            </a:r>
            <a:endParaRPr lang="zh-CN" altLang="en-US" sz="2800" dirty="0"/>
          </a:p>
        </p:txBody>
      </p:sp>
      <p:pic>
        <p:nvPicPr>
          <p:cNvPr id="6" name="XW8QXR63.eps" descr="id:214749097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8088" y="1631928"/>
            <a:ext cx="2447816" cy="1651414"/>
          </a:xfrm>
          <a:prstGeom prst="rect">
            <a:avLst/>
          </a:prstGeom>
        </p:spPr>
      </p:pic>
      <p:pic>
        <p:nvPicPr>
          <p:cNvPr id="7" name="XW8QXR64.eps" descr="id:2147485884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1454" y="3621809"/>
            <a:ext cx="2721084" cy="2071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27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0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类型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三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重力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8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yǎn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)”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是我国古代的一种蒸食器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请在下面的简化图中画出其所受重力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的示意图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为重心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dirty="0"/>
          </a:p>
        </p:txBody>
      </p:sp>
      <p:pic>
        <p:nvPicPr>
          <p:cNvPr id="5" name="XW8QXR65.eps" descr="id:214749098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3912" y="1693039"/>
            <a:ext cx="1226985" cy="2127373"/>
          </a:xfrm>
          <a:prstGeom prst="rect">
            <a:avLst/>
          </a:prstGeom>
        </p:spPr>
      </p:pic>
      <p:pic>
        <p:nvPicPr>
          <p:cNvPr id="7" name="XW8QXR66.eps" descr="id:2147485891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42739" y="3843055"/>
            <a:ext cx="1069329" cy="195916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5719760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重力的方向是竖直向下的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过古代蒸食器的重心竖直向下画一条带箭头的有向线段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再在线段旁标出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如答案图所示。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393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-10510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把一个质量分布均匀的小球用绳子悬挂起来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将小球拉到一定高度稳定后松手。画出小球在摆动过程中经过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点时所受力的示意图。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忽略空气阻力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XW8QXR67.eps" descr="id:214749099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2681" y="1839190"/>
            <a:ext cx="1923733" cy="2137651"/>
          </a:xfrm>
          <a:prstGeom prst="rect">
            <a:avLst/>
          </a:prstGeom>
        </p:spPr>
      </p:pic>
      <p:pic>
        <p:nvPicPr>
          <p:cNvPr id="7" name="XW8QXR68.eps" descr="id:2147485898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0131" y="4028399"/>
            <a:ext cx="1923733" cy="2777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070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299</TotalTime>
  <Words>459</Words>
  <Application>Microsoft Office PowerPoint</Application>
  <PresentationFormat>宽屏</PresentationFormat>
  <Paragraphs>20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NEU-BZ-S92</vt:lpstr>
      <vt:lpstr>方正兰亭中黑_GBK</vt:lpstr>
      <vt:lpstr>方正正黑简体</vt:lpstr>
      <vt:lpstr>仿宋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39</cp:revision>
  <dcterms:created xsi:type="dcterms:W3CDTF">2021-07-19T03:09:34Z</dcterms:created>
  <dcterms:modified xsi:type="dcterms:W3CDTF">2026-03-12T05:11:09Z</dcterms:modified>
</cp:coreProperties>
</file>