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  <p:sldMasterId id="2147483713" r:id="rId3"/>
  </p:sldMasterIdLst>
  <p:notesMasterIdLst>
    <p:notesMasterId r:id="rId16"/>
  </p:notesMasterIdLst>
  <p:sldIdLst>
    <p:sldId id="347" r:id="rId4"/>
    <p:sldId id="296" r:id="rId5"/>
    <p:sldId id="345" r:id="rId6"/>
    <p:sldId id="346" r:id="rId7"/>
    <p:sldId id="350" r:id="rId8"/>
    <p:sldId id="351" r:id="rId9"/>
    <p:sldId id="352" r:id="rId10"/>
    <p:sldId id="353" r:id="rId11"/>
    <p:sldId id="354" r:id="rId12"/>
    <p:sldId id="356" r:id="rId13"/>
    <p:sldId id="355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887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微专题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摩擦力的大小和方向分析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161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弹簧测力计的分度值为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此时弹簧测力计的示数为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所以木块受到的滑动摩擦力为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木块保持静止不动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水平方向上受力平衡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弹簧测力计对木块的拉力水平向左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则木块受到的滑动摩擦力水平向右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增大或拉动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木板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变大时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木块对木板的压力大小和接触面的粗糙程度均不变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所以木块所受的滑动摩擦力大小不变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96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06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叠放在一起的物块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在大小为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的恒力作用下一起沿水平面做匀速直线运动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甲、乙两图中物块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所受的摩擦力大小均为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甲、乙两图中物块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对它的摩擦力大小均为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受到的摩擦力大小为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受到地面对它的摩擦力大小为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受到地面对它的摩擦力大小为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XW8QXR154.eps" descr="id:21474919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4852" y="1267494"/>
            <a:ext cx="3346472" cy="1645831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9013252" y="69490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10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82394"/>
            <a:ext cx="48526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静止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状态下的摩擦力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055900"/>
            <a:ext cx="11430000" cy="171405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静止状态下的摩擦力方向和大小的方法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假设没有摩擦力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看物体向哪个方向运动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其运动方向的反方向就是摩擦力的方向。静止状态下的摩擦力的大小根据二力平衡确定。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204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的水平压力把所受重力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的木块压在竖直的墙面上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木块静止在墙面上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此时木块受到的摩擦力大小是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减小水平压力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木块依然静止在墙面上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此时木块受到的摩擦力大小将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3" name="XW8QXR151.eps" descr="id:214749189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1820" y="2358292"/>
            <a:ext cx="1460303" cy="204107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890922" y="1141990"/>
            <a:ext cx="5437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176751" y="171096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420383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木块在竖直方向上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受到重力和摩擦力的作用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由于木块静止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所以摩擦力与重力是一对平衡力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方向竖直向上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减小水平压力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木块依然静止在墙面上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木块受力平衡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摩擦力与重力是一对平衡力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方向竖直向上。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3227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水平桌面上的甲、乙两物体分别在水平拉力作用下处于静止状态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则甲物体受到的摩擦力大小是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甲物体受到的摩擦力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乙物体受到的摩擦力。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XW8QXR152.eps" descr="id:214749189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2861" y="3116992"/>
            <a:ext cx="4045607" cy="156277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8426839" y="1395998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6498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10351" y="1964292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82393"/>
            <a:ext cx="48526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运动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状态下的摩擦力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66409"/>
            <a:ext cx="11430000" cy="171405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滑动摩擦力方向和大小的方法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首先分析受到滑动摩擦力的物体相对施力物体的运动方向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则受到的滑动摩擦力的方向与相对运动方向相反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然后再根据二力平衡来确定滑动摩擦力的大小。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17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9263"/>
            <a:ext cx="11430000" cy="3398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的水平拉力拉着木块在水平桌面上做匀速直线运动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若让拉力增大到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木块受到的滑动摩擦力为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 N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 N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D.0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XW8QXR153.eps" descr="id:214749192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4220" y="1587256"/>
            <a:ext cx="2988125" cy="78113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8361610" y="898630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689447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木块在水平桌面上做匀速直线运动时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水平方向上受到的拉力和滑动摩擦力是一对平衡力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所以滑动摩擦力的大小也为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将拉力增大到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接触面的粗糙程度和压力不变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则滑动摩擦力不变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3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48481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用弹簧测力计水平拉着重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的物体在水平面上以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的速度做匀速直线运动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。当绳子突然断开时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物体继续做匀速直线运动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物体慢慢停止运动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受到的摩擦力逐渐变小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物体速度逐渐减小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物体速度逐渐减小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052258" y="208629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25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1767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类型三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叠放物体之间的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摩擦力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01692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技巧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物体叠放时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先分析各物体的受力情况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根据力的作用是相互的和二力平衡求解摩擦力。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91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3908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小荣同学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所示的装置研究滑动摩擦力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的水平向右的拉力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拉动长木板的过程中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木块保持静止不动。下列说法正确的是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木块所受的滑动摩擦力为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木块所受滑动摩擦力的方向水平向右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木块所受的滑动摩擦力变大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木块所受的滑动摩擦力变大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XW8QXR153-1.eps" descr="id:21474919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4019" y="1818170"/>
            <a:ext cx="3687719" cy="216860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109472" y="1308534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74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755</Words>
  <Application>Microsoft Office PowerPoint</Application>
  <PresentationFormat>宽屏</PresentationFormat>
  <Paragraphs>52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NEU-BZ-S92</vt:lpstr>
      <vt:lpstr>方正兰亭中黑_GBK</vt:lpstr>
      <vt:lpstr>方正正黑简体</vt:lpstr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2026-03-12T05:41:35Z</dcterms:modified>
</cp:coreProperties>
</file>