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45" r:id="rId8"/>
    <p:sldId id="351" r:id="rId9"/>
    <p:sldId id="352" r:id="rId10"/>
    <p:sldId id="346" r:id="rId11"/>
    <p:sldId id="359" r:id="rId12"/>
    <p:sldId id="354" r:id="rId13"/>
    <p:sldId id="355" r:id="rId14"/>
    <p:sldId id="356" r:id="rId15"/>
    <p:sldId id="360" r:id="rId16"/>
    <p:sldId id="357" r:id="rId17"/>
    <p:sldId id="358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二力平衡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1105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二力平衡的条件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车站广场上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常常看到人们将旅行包放在拉杆箱上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若地面和拉杆箱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的上表面均水平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拉杆箱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和旅行包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一起向右做匀速直线运动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下列分析正确的是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的支持力和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所受的重力是一对平衡力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所受的重力和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的支持力是一对平衡力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所受的重力和地面对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的支持力是一对平衡力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的压力和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所受的重力是一对相互作用力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109-1.eps" descr="id:214749136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0633" y="2568464"/>
            <a:ext cx="2345022" cy="322281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9801527" y="199587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80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0988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思路导引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此题的关键是确定二力平衡的条件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按照以下思路分析。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XW8QXR110.eps" descr="id:214749137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0369" y="2167954"/>
            <a:ext cx="6181079" cy="18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0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2564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受力分析可知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受到竖直向下的重力和竖直向上的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的支持力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在这两个力的作用下做匀速直线运动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所受的重力和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的支持力是一对平衡力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受力分析可知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受到向下的重力、向上的地面对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的支持力和向下的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的压力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在这三个力的作用下处于平衡状态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所受的重力和地面对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的支持力不是一对平衡力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的压力竖直向下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所受的重力竖直向下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这两个力的方向相同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所以这两个力不是一对相互作用力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19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70295"/>
            <a:ext cx="11430000" cy="33945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归纳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力平衡的判定方法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根据二力平衡的条件来判断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两个力大小相等、方向相反、在同一直线上、作用在同一个物体上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这四个条件缺一不可。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根据物体是否处于平衡状态来判断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一个物体在两个力的作用下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则物体所受的这两个力是平衡力。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13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0878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是物体所受的方向相反的两个力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下列情况中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这两个力平衡的是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111.eps" descr="id:214749139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581" y="1547844"/>
            <a:ext cx="4601998" cy="413153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357169" y="91219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78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43046559"/>
              </p:ext>
            </p:extLst>
          </p:nvPr>
        </p:nvGraphicFramePr>
        <p:xfrm>
          <a:off x="381000" y="1001373"/>
          <a:ext cx="11430000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3886200"/>
                <a:gridCol w="75438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知道什么是平衡状态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知道在平衡力的作用下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物体能保持匀速直线运动状态或静止状态。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用实验探究二力平衡的条件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理解二力平衡的条件。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会应用二力平衡的条件解决简单的问题。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XW8QXR108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5030" y="1619132"/>
            <a:ext cx="7322984" cy="407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7621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平衡状态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物体保持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物体受到几个力的作用时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如果保持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就说这几个力相互平衡。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二力平衡的条件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物体上的两个力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如果大小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这两个力就彼此平衡。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28090" y="165922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46379" y="1648715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913965" y="220019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382130" y="2189682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42242" y="4411554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70682" y="441155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595573" y="440104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52985" y="4961368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同一直线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/>
      <p:bldP spid="17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7357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知识点三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二力平衡的应用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物体在两个力的作用下处于平衡状态时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可以根据其中一个力的大小和方向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推断另一个力的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如果一个物体受到平衡力作用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则物体处于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90793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运动或静止的物体在受到平衡力的时候它们分别处于什么状态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26203" y="1196040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大小和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64631" y="174647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083564" y="1747995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4061842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运动物体受平衡力时会保持匀速直线运动状态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因平衡力作用效果相互抵消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相当于物体不受力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由牛顿第一定律可知运动的物体不受力时会保持原有运动状态。静止物体受平衡力时会保持静止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也是因平衡力作用效果相互抵消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相当于物体不受力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所以会继续保持静止。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78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06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跳伞运动员和伞在空中沿竖直方向匀速直线下降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已知人和伞受到的总重力为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则人和伞受到的阻力大小为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109.eps" descr="id:214749133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5385" y="1808648"/>
            <a:ext cx="3505222" cy="2738833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748862" y="1172210"/>
            <a:ext cx="81304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750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23896" y="118214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4573756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由于跳伞运动员和伞在空中匀速直线下降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处于匀速直线运动状态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所以人和伞受到的阻力与人和伞受到的总重力是一对平衡力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因此阻力大小为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方向为竖直向上。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42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19508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平衡状态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和平衡力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在下列运动过程中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物体处于平衡状态的是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空中飞向球门的足球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竖直上抛运动到最高点的乒乓球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沿光滑斜面向下运动的小车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空中匀速直线下降的跳伞运动员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561306" y="209347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92531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空中飞向球门的足球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受到重力和空气阻力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受力不平衡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所以运动状态会改变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处于非平衡状态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竖直上抛运动到最高点的乒乓球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只受重力作用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受力不平衡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所以运动状态会改变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处于非平衡状态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沿光滑斜面向下运动的小车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受到重力和支持力作用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受力不平衡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所以运动状态会改变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处于非平衡状态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空中匀速直线下降的跳伞运动员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4156644"/>
            <a:ext cx="11430000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静止或做匀速直线运动时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受到的力为平衡力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物体处于非平衡状态时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受非平衡力的作用。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71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2303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在下列事例中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受平衡力作用的物体是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正在圆形轨道上运动的过山车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减速进站的火车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正在加速上升的火箭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在马路上匀速直线行驶的汽车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897637" y="117230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1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311</TotalTime>
  <Words>969</Words>
  <Application>Microsoft Office PowerPoint</Application>
  <PresentationFormat>宽屏</PresentationFormat>
  <Paragraphs>75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2026-03-12T05:17:25Z</dcterms:modified>
</cp:coreProperties>
</file>