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13" r:id="rId2"/>
  </p:sldMasterIdLst>
  <p:notesMasterIdLst>
    <p:notesMasterId r:id="rId16"/>
  </p:notesMasterIdLst>
  <p:sldIdLst>
    <p:sldId id="347" r:id="rId3"/>
    <p:sldId id="350" r:id="rId4"/>
    <p:sldId id="296" r:id="rId5"/>
    <p:sldId id="345" r:id="rId6"/>
    <p:sldId id="351" r:id="rId7"/>
    <p:sldId id="352" r:id="rId8"/>
    <p:sldId id="353" r:id="rId9"/>
    <p:sldId id="356" r:id="rId10"/>
    <p:sldId id="346" r:id="rId11"/>
    <p:sldId id="357" r:id="rId12"/>
    <p:sldId id="354" r:id="rId13"/>
    <p:sldId id="355" r:id="rId14"/>
    <p:sldId id="34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788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22" r:id="rId5"/>
    <p:sldLayoutId id="2147483660" r:id="rId6"/>
    <p:sldLayoutId id="2147483699" r:id="rId7"/>
    <p:sldLayoutId id="2147483652" r:id="rId8"/>
    <p:sldLayoutId id="2147483682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节　机械能及其转化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46670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人造地球卫星沿椭圆轨道绕地球运转过程中机械能守恒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它在近地点的动能最大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重力势能最小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它在远地点的动能最小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重力势能最大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卫星从远地点向近地点运动时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卫星的动能逐渐增大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重力势能逐渐减小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重力势能转化为动能。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42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28870"/>
            <a:ext cx="11430000" cy="45735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规律方法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在判断物体具有什么形式的机械能及不同形式的机械能如何转化时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关键要分析物体的速度、高度及形变程度如何变化。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动能、势能的转化如下图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6" name="LW8QXR29.eps" descr="id:214749456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7393" y="2416942"/>
            <a:ext cx="7397214" cy="2476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0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0194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很多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同学都玩过荡秋千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秋千荡到最低点时只有动能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秋千荡到最高点时有重力势能和动能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秋千从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最低点荡到最高点的过程中重力势能转化为动能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秋千从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最高点荡到最低点的过程中动能增大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重力势能减小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LW8QXR30.eps" descr="id:214749457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6595" y="974538"/>
            <a:ext cx="2900439" cy="2211980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9444234" y="40194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03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40539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405393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4053937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77290689"/>
              </p:ext>
            </p:extLst>
          </p:nvPr>
        </p:nvGraphicFramePr>
        <p:xfrm>
          <a:off x="381000" y="1305339"/>
          <a:ext cx="11430000" cy="4267200"/>
        </p:xfrm>
        <a:graphic>
          <a:graphicData uri="http://schemas.openxmlformats.org/drawingml/2006/table">
            <a:tbl>
              <a:tblPr firstRow="1" firstCol="1" bandRow="1"/>
              <a:tblGrid>
                <a:gridCol w="5399690"/>
                <a:gridCol w="603031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素养目标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思维导图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了解动能、势能的相互转化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能用实例说明物体动能和势能的转化。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科学思维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知道机械能守恒的条件。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通过分析水能和风能的实例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体会机械能转化及守恒的观点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树立保护环境、节约能源的社会责任感。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科学态度与责任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LW8QXR26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2459" y="1771748"/>
            <a:ext cx="4146258" cy="374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27157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知识点一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机械能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统称为机械能。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一个物体可以既有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知识点二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动能与势能相互转化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动能与势能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转化。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机械能守恒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如果只有动能和势能相互转化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动能和势能的总和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机械能是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146738" y="169075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01959" y="1701264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515423" y="1701264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弹性势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20570" y="2233331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999890" y="225876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797510" y="3929458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271234" y="4465485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324280" y="5004102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守恒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613087"/>
            <a:ext cx="539121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分析高空抛物的危害性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265573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动能和重力势能可以相互转化。高空的物体由于所在的位置高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具有较大的重力势能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被抛下后重力势能转化为较大的动能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能够对外做较多的功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具有极大的危害性。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48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72793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三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水能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和风能的利用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自然界的流水和风具有大量的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利用风能和水能可以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599710" y="2414089"/>
            <a:ext cx="9925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332890" y="2965895"/>
            <a:ext cx="422423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汲水、磨粉、航行、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发电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02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42889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教材素材再利用</a:t>
            </a:r>
            <a:r>
              <a:rPr lang="en-US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将一个小球用细线悬挂起来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让小球从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点由静止释放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小球会在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两点之间来回摆动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最终静止下来。下列说法正确的是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小球从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点摆动到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动能转化为重力势能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小球能从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点摆动到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点是由于受到惯性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小球每次经过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其动能都比上一次小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小球最终静止在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LW8QXR27.eps" descr="id:214749452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9085" y="1912329"/>
            <a:ext cx="1966212" cy="2154882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824233" y="1302639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19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9067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小球从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点摆动到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点的过程中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小球的质量不变、高度减小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重力势能减小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速度变大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动能变大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重力势能转化为动能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小球在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点时有一定的速度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由于小球具有惯性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小球会从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点摆动到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惯性是一种性质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不能说受到惯性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由于小球运动过程中机械能损失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所以小球每次经过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点的速度都有所减小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小球每次经过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其动能都比上一次小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小球最终静止在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24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42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问题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能量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的转化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人造地球卫星沿椭圆轨道绕地球运行的过程中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机械能是守恒的。当卫星从远地点向近地点运动时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动能减小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动能转化为重力势能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动能增大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卫星的速度一直在减小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思路导引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这类问题是中考常考的问题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必须认真读题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分析在此过程中物体的质量、速度、高度是如何变化的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再根据影响动能和势能大小的因素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来判断动能和势能的大小变化及相互转化。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5" name="LW8QXR28.eps" descr="id:214749454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099" y="2529151"/>
            <a:ext cx="1753597" cy="1567468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10789557" y="1982614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300</TotalTime>
  <Words>566</Words>
  <Application>Microsoft Office PowerPoint</Application>
  <PresentationFormat>宽屏</PresentationFormat>
  <Paragraphs>74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41</cp:revision>
  <dcterms:created xsi:type="dcterms:W3CDTF">2021-07-19T03:09:34Z</dcterms:created>
  <dcterms:modified xsi:type="dcterms:W3CDTF">2026-03-12T09:30:17Z</dcterms:modified>
</cp:coreProperties>
</file>