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5"/>
  </p:notesMasterIdLst>
  <p:sldIdLst>
    <p:sldId id="347" r:id="rId5"/>
    <p:sldId id="350" r:id="rId6"/>
    <p:sldId id="296" r:id="rId7"/>
    <p:sldId id="345" r:id="rId8"/>
    <p:sldId id="351" r:id="rId9"/>
    <p:sldId id="352" r:id="rId10"/>
    <p:sldId id="346" r:id="rId11"/>
    <p:sldId id="353" r:id="rId12"/>
    <p:sldId id="354" r:id="rId13"/>
    <p:sldId id="34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同一直线上二力的合成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76464209"/>
              </p:ext>
            </p:extLst>
          </p:nvPr>
        </p:nvGraphicFramePr>
        <p:xfrm>
          <a:off x="381000" y="1266978"/>
          <a:ext cx="1143000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4422228"/>
                <a:gridCol w="700777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知道合力的概念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知道合力是从力的作用效果来定义的。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通过实验探究同一直线上二力的合成。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会计算同一直线上两个力合力的大小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并会判断方向。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XW8QXR142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996" y="1736276"/>
            <a:ext cx="4634066" cy="331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45377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力的合成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如果一个力单独作用的效果与几个力共同作用的效果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这个力就叫作那几个力的合力。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力的合成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求几个力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的过程叫作力的合成。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同一直线上二力的合成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同一直线上的两个力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如果方向相同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合力的大小等于这两个力的大小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合力的方向与这两个力的方向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同一直线上的两个力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如果方向相反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合力的大小等于这两个力的大小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合力的方向与较大的力方向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840310" y="150156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05387" y="262617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1143" y="426578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50269" y="427629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31142" y="536757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423189" y="538859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2365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小明认为物体的运动方向总与它所受合力的方向相同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你是否同意小明的观点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若同意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请说明理由。若不同意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请举出一个反例并加以说明。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78806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不同意。如将一个小球竖直向上抛出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小球向上运动的过程中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运动方向竖直向上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合力方向竖直向下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合力的方向与运动方向不同。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56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在搬运货物的时候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两个人同时对车施加沿水平方向的拉力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则这两个力的作用效果与下列力中相同的是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A.220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水平向右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B.120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C.100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水平向右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143.eps" descr="id:214749178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3396" y="1654492"/>
            <a:ext cx="3636700" cy="171451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8992231" y="111342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57356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两个人沿水平方向搬运货物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水平向右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水平向右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这是同一直线上方向相同的二力合成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合力等于两力之和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水平向右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80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656981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同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一直线上二力的合成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小阳用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的力水平推着一辆购物车匀速前进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突然发现前面有台阶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他马上用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的力水平向后拉购物车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使其减速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则购物车减速过程中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受到的合力是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受到的合力是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152985" y="234180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026151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购物车在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的水平推力作用下在地面上做匀速直线运动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水平向前的推力和水平向后的摩擦力大小相等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。当用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的力水平向右拉购物车使其减速时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水平方向仍然存在两个力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分别是水平向后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的拉力和水平向后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因两者方向相同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79298"/>
            <a:ext cx="114300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合力的关键是分析两个力的方向是相同还是相反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如果两个力的方向相同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则合力的大小等于这两个力之和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如果两个力的方向相反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则合力的大小等于这两个力之差。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51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05619"/>
            <a:ext cx="11430000" cy="2278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跳伞运动员和跳伞总重为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当运动员从飞机上跳下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在跳伞未打开前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受到空气的阻力为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则这两个力的合力大小为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A.250 N	B.450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C.700 N	D.1 150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654336" y="198285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48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299</TotalTime>
  <Words>617</Words>
  <Application>Microsoft Office PowerPoint</Application>
  <PresentationFormat>宽屏</PresentationFormat>
  <Paragraphs>50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39</cp:revision>
  <dcterms:created xsi:type="dcterms:W3CDTF">2021-07-19T03:09:34Z</dcterms:created>
  <dcterms:modified xsi:type="dcterms:W3CDTF">2026-03-12T05:33:57Z</dcterms:modified>
</cp:coreProperties>
</file>