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13" r:id="rId2"/>
  </p:sldMasterIdLst>
  <p:notesMasterIdLst>
    <p:notesMasterId r:id="rId13"/>
  </p:notesMasterIdLst>
  <p:sldIdLst>
    <p:sldId id="347" r:id="rId3"/>
    <p:sldId id="350" r:id="rId4"/>
    <p:sldId id="345" r:id="rId5"/>
    <p:sldId id="351" r:id="rId6"/>
    <p:sldId id="352" r:id="rId7"/>
    <p:sldId id="355" r:id="rId8"/>
    <p:sldId id="346" r:id="rId9"/>
    <p:sldId id="353" r:id="rId10"/>
    <p:sldId id="354" r:id="rId11"/>
    <p:sldId id="34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4459510" y="4493486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3788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4049485" y="3734673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2704032" y="188911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8748428" y="4011025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22" r:id="rId5"/>
    <p:sldLayoutId id="2147483660" r:id="rId6"/>
    <p:sldLayoutId id="2147483699" r:id="rId7"/>
    <p:sldLayoutId id="2147483652" r:id="rId8"/>
    <p:sldLayoutId id="2147483682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2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滑轮组　轮轴和斜面</a:t>
            </a: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6" name="圆角矩形 25">
            <a:hlinkClick r:id="rId2" action="ppaction://hlinksldjump"/>
          </p:cNvPr>
          <p:cNvSpPr/>
          <p:nvPr/>
        </p:nvSpPr>
        <p:spPr>
          <a:xfrm>
            <a:off x="4053938" y="2164096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4053937" y="368789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01934"/>
            <a:ext cx="11430000" cy="56351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知识点一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滑轮组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组合在一起的装置。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不仅可以改变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还可以改变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用滑轮组提起重物时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动滑轮上有几段绳子承担物重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提起重物的力就是物重的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知识点二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轮轴和斜面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轮轴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由具有共同转动轴的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组成。使用轮轴可以省力。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与水平面成一定角度的平面。同样的高度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斜面的倾角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斜面就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也就越省力。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947042" y="1361568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定滑轮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765331" y="1366917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动滑轮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585794" y="1932193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864054" y="1932193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463565" y="3028071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几分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之一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974021" y="4129154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轮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710747" y="4129154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轮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0050518" y="5243250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463565" y="5788249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798624"/>
            <a:ext cx="11430000" cy="5937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盘山公路是物理中的哪种简单机械的模型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它的优点是什么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453969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盘山公路是斜面的模型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斜面费距离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但可以省力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减小了车辆上山时所需要的牵引力。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68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31476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教材素材再利用</a:t>
            </a:r>
            <a:r>
              <a:rPr lang="en-US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每个滑轮所受的重力相等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不计绳重和摩擦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8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 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甲、乙两种情况中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绳子在相等的拉力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作用下静止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则每个动滑轮所受的重力为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 N 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B.6 N 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C.11 N 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D.22 N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LW8QXR120.eps" descr="id:214749533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0973" y="2110949"/>
            <a:ext cx="2950144" cy="3166394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4672538" y="1470021"/>
            <a:ext cx="423514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656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381000" y="1703448"/>
                <a:ext cx="11430000" cy="250780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zh-CN" sz="2800" dirty="0">
                    <a:solidFill>
                      <a:srgbClr val="FF0000"/>
                    </a:solidFill>
                    <a:effectLst/>
                    <a:latin typeface="NEU-BZ-S92" panose="02020503000000020003" pitchFamily="18" charset="-122"/>
                    <a:ea typeface="Arial" panose="020B0604020202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由题图知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使用滑轮组承担物重的绳子段数分别为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3,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已知每个滑轮所受的重力相等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设动滑轮所受的重力为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动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不计绳重和摩擦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则有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+G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动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),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+G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动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+G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动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+G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动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代入数据解得每个动滑轮所受的重力为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动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选项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正确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,A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错误。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703448"/>
                <a:ext cx="11430000" cy="2507802"/>
              </a:xfrm>
              <a:prstGeom prst="rect">
                <a:avLst/>
              </a:prstGeom>
              <a:blipFill rotWithShape="0">
                <a:blip r:embed="rId2"/>
                <a:stretch>
                  <a:fillRect l="-1120" t="-485" r="-53" b="-58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1406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837910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问题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滑轮组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的特点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所示的实验装置中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钩码所受总重力为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。实验时要竖直向上匀速拉动弹簧测力计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由图可知拉力大小为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若钩码上升的高度为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cm,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则弹簧测力计向上移动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cm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5" name="LW8QXR121.eps" descr="id:214749535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4689" y="3162570"/>
            <a:ext cx="2209383" cy="3400884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8014828" y="1985526"/>
            <a:ext cx="63350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2.4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234820" y="2539529"/>
            <a:ext cx="54373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24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4997471"/>
            <a:ext cx="7291552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弹簧测力计的读数为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段绳子通过动滑轮吊着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若钩码上升的高度为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则弹簧测力计向上移动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cm×3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992381"/>
                <a:ext cx="11430000" cy="3686971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正黑简体"/>
                    <a:cs typeface="Times New Roman" panose="02020603050405020304" pitchFamily="18" charset="0"/>
                  </a:rPr>
                  <a:t>规律方法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如果不考虑摩擦和绳重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绳子承担的是物体和动滑轮的总重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动滑轮上有几段绳子承担物重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提起物体所用的拉力就是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总重的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几分之一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用公式表示为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物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+G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动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若也不考虑滑轮重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公式就变为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物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dirty="0">
                  <a:solidFill>
                    <a:srgbClr val="000000"/>
                  </a:solidFill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绳子自由端移动的距离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与物体上升的高度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之间的关系为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s=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其中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为动滑轮上承担物重的绳子的段数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所以使用滑轮组虽然省了力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但是费了距离。</a:t>
                </a:r>
                <a:endParaRPr lang="zh-CN" altLang="zh-CN" sz="2800" dirty="0">
                  <a:solidFill>
                    <a:srgbClr val="000000"/>
                  </a:solidFill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992381"/>
                <a:ext cx="11430000" cy="3686971"/>
              </a:xfrm>
              <a:prstGeom prst="rect">
                <a:avLst/>
              </a:prstGeom>
              <a:blipFill rotWithShape="0">
                <a:blip r:embed="rId2"/>
                <a:stretch>
                  <a:fillRect l="-1066" t="-329" r="-373" b="-1318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72210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31530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所示的滑轮组提起重物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不计滑轮重、绳重和摩擦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若拉力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则物重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若绳子的自由端向上移动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m,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则重物升高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m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LW8QXR122.eps" descr="id:214749536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2089" y="1745589"/>
            <a:ext cx="933911" cy="2507166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4905769" y="623283"/>
            <a:ext cx="72327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150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194100" y="1157775"/>
            <a:ext cx="63350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0.2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>
                <a:spLocks noChangeAspect="1"/>
              </p:cNvSpPr>
              <p:nvPr/>
            </p:nvSpPr>
            <p:spPr>
              <a:xfrm>
                <a:off x="381000" y="4284285"/>
                <a:ext cx="11430000" cy="219970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zh-CN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解析</a:t>
                </a:r>
                <a:r>
                  <a:rPr lang="en-US" altLang="zh-CN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由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题图可知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动滑轮上承担物重的绳子段数为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n=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3,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绳子的自由端移动的距离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s=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nh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重物上升的高度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h=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m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0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2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m,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由于不计滑轮重、绳重和摩擦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所以拉力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F=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𝐺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物重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G=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3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F=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3×50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N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150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N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800" dirty="0"/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4284285"/>
                <a:ext cx="11430000" cy="2199705"/>
              </a:xfrm>
              <a:prstGeom prst="rect">
                <a:avLst/>
              </a:prstGeom>
              <a:blipFill rotWithShape="0">
                <a:blip r:embed="rId3"/>
                <a:stretch>
                  <a:fillRect l="-1120" t="-831" r="-267" b="-24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05691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302</TotalTime>
  <Words>459</Words>
  <Application>Microsoft Office PowerPoint</Application>
  <PresentationFormat>宽屏</PresentationFormat>
  <Paragraphs>48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NEU-BZ-S92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41</cp:revision>
  <dcterms:created xsi:type="dcterms:W3CDTF">2021-07-19T03:09:34Z</dcterms:created>
  <dcterms:modified xsi:type="dcterms:W3CDTF">2026-03-12T09:45:45Z</dcterms:modified>
</cp:coreProperties>
</file>