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3"/>
  </p:notesMasterIdLst>
  <p:sldIdLst>
    <p:sldId id="347" r:id="rId4"/>
    <p:sldId id="350" r:id="rId5"/>
    <p:sldId id="296" r:id="rId6"/>
    <p:sldId id="345" r:id="rId7"/>
    <p:sldId id="351" r:id="rId8"/>
    <p:sldId id="346" r:id="rId9"/>
    <p:sldId id="352" r:id="rId10"/>
    <p:sldId id="353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中华人民共和国成立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2530" y="976015"/>
            <a:ext cx="2516056" cy="720058"/>
            <a:chOff x="381000" y="1480512"/>
            <a:chExt cx="2516056" cy="720058"/>
          </a:xfrm>
        </p:grpSpPr>
        <p:pic>
          <p:nvPicPr>
            <p:cNvPr id="12" name="TJ.eps" descr="id:214749061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668002"/>
              <a:ext cx="2516056" cy="532568"/>
            </a:xfrm>
            <a:prstGeom prst="rect">
              <a:avLst/>
            </a:prstGeom>
          </p:spPr>
        </p:pic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926283" y="1480512"/>
              <a:ext cx="1928733" cy="635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3200" dirty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历史</a:t>
              </a:r>
              <a:r>
                <a:rPr lang="zh-CN" altLang="zh-CN" sz="3200" dirty="0" smtClean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比较</a:t>
              </a:r>
              <a:r>
                <a:rPr lang="en-US" altLang="zh-CN" sz="3200" dirty="0" smtClean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 </a:t>
              </a:r>
              <a:endParaRPr lang="zh-CN" altLang="en-US" sz="3200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98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262" y="1962516"/>
            <a:ext cx="1922148" cy="628957"/>
            <a:chOff x="1483204" y="2104455"/>
            <a:chExt cx="1922148" cy="628957"/>
          </a:xfrm>
        </p:grpSpPr>
        <p:pic>
          <p:nvPicPr>
            <p:cNvPr id="14" name="bdc.eps" descr="id:214749064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584106" y="2104455"/>
              <a:ext cx="1720343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论从史</a:t>
              </a:r>
              <a:r>
                <a:rPr lang="zh-CN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出</a:t>
              </a:r>
              <a:r>
                <a:rPr lang="en-US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22830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55236" y="228464"/>
            <a:ext cx="8460516" cy="606454"/>
            <a:chOff x="1955236" y="1037761"/>
            <a:chExt cx="8460516" cy="606454"/>
          </a:xfrm>
        </p:grpSpPr>
        <p:pic>
          <p:nvPicPr>
            <p:cNvPr id="5" name="知识概览.eps" descr="id:214749066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5236" y="1079801"/>
              <a:ext cx="8460516" cy="564414"/>
            </a:xfrm>
            <a:prstGeom prst="rect">
              <a:avLst/>
            </a:prstGeom>
          </p:spPr>
        </p:pic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4942489" y="1037761"/>
              <a:ext cx="2614818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识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概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览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484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296</TotalTime>
  <Words>50</Words>
  <Application>Microsoft Office PowerPoint</Application>
  <PresentationFormat>宽屏</PresentationFormat>
  <Paragraphs>15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方正正黑简体</vt:lpstr>
      <vt:lpstr>黑体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40</cp:revision>
  <dcterms:created xsi:type="dcterms:W3CDTF">2021-07-19T03:09:34Z</dcterms:created>
  <dcterms:modified xsi:type="dcterms:W3CDTF">2026-03-06T05:17:14Z</dcterms:modified>
</cp:coreProperties>
</file>