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8"/>
  </p:notesMasterIdLst>
  <p:sldIdLst>
    <p:sldId id="347" r:id="rId4"/>
    <p:sldId id="350" r:id="rId5"/>
    <p:sldId id="296" r:id="rId6"/>
    <p:sldId id="345" r:id="rId7"/>
    <p:sldId id="354" r:id="rId8"/>
    <p:sldId id="355" r:id="rId9"/>
    <p:sldId id="356" r:id="rId10"/>
    <p:sldId id="357" r:id="rId11"/>
    <p:sldId id="346" r:id="rId12"/>
    <p:sldId id="358" r:id="rId13"/>
    <p:sldId id="352" r:id="rId14"/>
    <p:sldId id="359" r:id="rId15"/>
    <p:sldId id="353" r:id="rId16"/>
    <p:sldId id="34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87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06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17</a:t>
            </a:r>
            <a:r>
              <a:rPr lang="zh-CN" altLang="en-US" sz="4656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推进国防军队建设和外交工作</a:t>
            </a:r>
            <a:endParaRPr lang="zh-CN" altLang="en-US" sz="4656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640968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概括我国的外交理念和实践给中国及世界带来的积极影响。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224523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积极影响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为中国的社会主义现代化建设和改革开放创造良好的国际环境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又为促进人类和平与进步事业作出贡献。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219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39544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3407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1993—2014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年中国国家元首出访地区及次数分布图。由此可见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25DKRGX25.eps" descr="id:214749264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1063" y="1709252"/>
            <a:ext cx="4971295" cy="3507293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5143941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据李俨鹏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《中国国家元首出访与中国外交》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外交实行不结盟政策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外交重点在东欧中亚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重视同发展中国家合作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全方位外交成就显著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081168" y="131102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229631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根据材料中国家元首出访的国家遍布全球以及具体次数可知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我国全方位外交成就显著。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154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55236" y="0"/>
            <a:ext cx="8460516" cy="606454"/>
            <a:chOff x="1955236" y="1037761"/>
            <a:chExt cx="8460516" cy="606454"/>
          </a:xfrm>
        </p:grpSpPr>
        <p:pic>
          <p:nvPicPr>
            <p:cNvPr id="5" name="知识概览.eps" descr="id:214749066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5236" y="1079801"/>
              <a:ext cx="8460516" cy="564414"/>
            </a:xfrm>
            <a:prstGeom prst="rect">
              <a:avLst/>
            </a:prstGeom>
          </p:spPr>
        </p:pic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4942489" y="1037761"/>
              <a:ext cx="2614818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识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概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览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AL8QXR26.eps" descr="id:214749265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1976" y="652779"/>
            <a:ext cx="7136009" cy="615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8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2499815"/>
            <a:ext cx="49423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了解改革开放后的外交成就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40162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一、新世纪新阶段的军事战略方针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充实、完善军事战略方针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年中央军委提出把军事斗争准备的基点放在打赢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条件下的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战争上。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军事战略目标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军队、打赢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战争。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799785" y="2447702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70852" y="3016400"/>
            <a:ext cx="992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00503" y="4113432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897966" y="4113431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366709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推进军事训练的改革创新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成功组织一系列重大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、战术训练和演习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军事斗争准备不断深化。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加强国防科技和武器装备自主创新能力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加紧构建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全面建设现代后勤。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军队体制编制进行调整改革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军队建设取得的新成就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全军和武警部队出色完成抢险救灾、参加和支援国家建设等重大任务。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中国军队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个国家开展军事交往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事务对话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展现了过硬的军事素质和良好的军队形象。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148145" y="93571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389883" y="2032567"/>
            <a:ext cx="341632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中国特色现代化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武器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19235" y="2581139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装备体系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044101" y="4805773"/>
            <a:ext cx="72327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374393" y="481045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2070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7" grpId="0"/>
      <p:bldP spid="1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463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二、坚持和平发展合作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外交工作总体布局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是首要、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基础、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是重要舞台。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80393" y="265254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80945" y="2663059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24147" y="2664066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发展中国家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0313276" y="2662365"/>
            <a:ext cx="992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4501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62340"/>
            <a:ext cx="342593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同主要大国的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32507525"/>
              </p:ext>
            </p:extLst>
          </p:nvPr>
        </p:nvGraphicFramePr>
        <p:xfrm>
          <a:off x="381000" y="956866"/>
          <a:ext cx="11430000" cy="4737715"/>
        </p:xfrm>
        <a:graphic>
          <a:graphicData uri="http://schemas.openxmlformats.org/drawingml/2006/table">
            <a:tbl>
              <a:tblPr firstRow="1" firstCol="1" bandRow="1"/>
              <a:tblGrid>
                <a:gridCol w="1794641"/>
                <a:gridCol w="9635359"/>
              </a:tblGrid>
              <a:tr h="475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总体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保持稳定和发展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3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中美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两国建立了多种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机制。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胡锦涛应邀对美国进行国事访问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两国就建设相互尊重、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的合作伙伴关系达成重要共识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7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关系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继续深化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3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中国同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欧盟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欧洲大国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合作进一步加强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3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中日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在曲折中发展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继续推进。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针对日本政府对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及其附属岛屿实施所谓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国有化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中国政府采取一系列坚决有力措施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坚定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捍卫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784834" y="1398171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对话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合作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074573" y="1829096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互利共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283372" y="2762593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战略协作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伙伴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532586" y="422545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经贸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合作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455286" y="4662617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钓鱼岛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613634" y="507679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1396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-6766"/>
            <a:ext cx="11430000" cy="68141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同周边国家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互访和交流。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由中国首倡并大力推动的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正式启动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使世界上近三分之一人口得到实惠。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同发展中国家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团结合作不断加强。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峰会举行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中国同非洲国家宣布建立中非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多边舞台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中国通过出席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领导人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峰会、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领导人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非正式会议、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领导人会晤等多边舞台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积极推动全球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体系改革。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外交宗旨及影响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中国政府践行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“__________”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宗旨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坚定维护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和我国公民、法人海外合法权益。中国的国际地位显著提高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国际影响日益扩大。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58158" y="545126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239703" y="545126"/>
            <a:ext cx="1261884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—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86102" y="1097018"/>
            <a:ext cx="269817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东盟自由贸易区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881565" y="2216054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中非合作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40117" y="2768854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新型战略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伙伴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484676" y="3878935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二十国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519041" y="3889445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亚太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经合组织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9598" y="4447634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金砖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092548" y="443273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治理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822728" y="5550478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外交为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975181" y="5544720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4958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262" y="1343069"/>
            <a:ext cx="1922148" cy="628957"/>
            <a:chOff x="1483204" y="2104455"/>
            <a:chExt cx="1922148" cy="628957"/>
          </a:xfrm>
        </p:grpSpPr>
        <p:pic>
          <p:nvPicPr>
            <p:cNvPr id="14" name="bdc.eps" descr="id:214749064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584106" y="2104455"/>
              <a:ext cx="1720343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论从史</a:t>
              </a:r>
              <a:r>
                <a:rPr lang="zh-CN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出</a:t>
              </a:r>
              <a:r>
                <a:rPr lang="en-US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958895" y="776952"/>
            <a:ext cx="46730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坚持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和平发展的外交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00606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在当代国际社会中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中国始终不渝地走和平发展道路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同时呼吁各国共同走和平发展道路。中国始终坚持独立自主的和平外交政策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把维护国家的主权和安全放在第一位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努力争取和维护世界和平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促进共同发展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在和平共处五项原则的基础上发展同世界各国的友好合作关系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致力于促进开放的发展、合作的发展、共赢的发展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既为中国的社会主义现代化建设和改革开放创造良好的国际环境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又为促进人类的和平与进步事业作出自己应有的贡献。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摘编自宫力《和平发展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中国外交理念》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353</TotalTime>
  <Words>443</Words>
  <Application>Microsoft Office PowerPoint</Application>
  <PresentationFormat>宽屏</PresentationFormat>
  <Paragraphs>92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方正兰亭中黑_GBK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2026-03-07T04:29:15Z</dcterms:modified>
</cp:coreProperties>
</file>