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ags/tag1.xml" ContentType="application/vnd.openxmlformats-officedocument.presentationml.tags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</p:sldMasterIdLst>
  <p:notesMasterIdLst>
    <p:notesMasterId r:id="rId18"/>
  </p:notesMasterIdLst>
  <p:sldIdLst>
    <p:sldId id="347" r:id="rId4"/>
    <p:sldId id="350" r:id="rId5"/>
    <p:sldId id="296" r:id="rId6"/>
    <p:sldId id="345" r:id="rId7"/>
    <p:sldId id="354" r:id="rId8"/>
    <p:sldId id="355" r:id="rId9"/>
    <p:sldId id="356" r:id="rId10"/>
    <p:sldId id="357" r:id="rId11"/>
    <p:sldId id="346" r:id="rId12"/>
    <p:sldId id="358" r:id="rId13"/>
    <p:sldId id="352" r:id="rId14"/>
    <p:sldId id="359" r:id="rId15"/>
    <p:sldId id="353" r:id="rId16"/>
    <p:sldId id="349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1" d="100"/>
          <a:sy n="91" d="100"/>
        </p:scale>
        <p:origin x="348" y="78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2026-03-06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368953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  <p:sldLayoutId id="2147483721" r:id="rId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7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8</a:t>
            </a: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　伟大的历史转折</a:t>
            </a: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spect="1"/>
          </p:cNvSpPr>
          <p:nvPr/>
        </p:nvSpPr>
        <p:spPr>
          <a:xfrm>
            <a:off x="381000" y="1890113"/>
            <a:ext cx="11430000" cy="17140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1978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年中共十一届三中全会召开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决定把全党工作重点转移到社会主义现代化建设上来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这次全会后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邓小平实际上已经成为党的中央领导集体的核心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结束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以阶级斗争为纲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实行改革开放。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51042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551262" y="312393"/>
            <a:ext cx="1922148" cy="628957"/>
            <a:chOff x="1483204" y="2104455"/>
            <a:chExt cx="1922148" cy="628957"/>
          </a:xfrm>
        </p:grpSpPr>
        <p:pic>
          <p:nvPicPr>
            <p:cNvPr id="16" name="bdc.eps" descr="id:2147490647;FounderCES"/>
            <p:cNvPicPr/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83204" y="2170024"/>
              <a:ext cx="1922148" cy="563388"/>
            </a:xfrm>
            <a:prstGeom prst="rect">
              <a:avLst/>
            </a:prstGeom>
          </p:spPr>
        </p:pic>
        <p:sp>
          <p:nvSpPr>
            <p:cNvPr id="17" name="矩形 16"/>
            <p:cNvSpPr>
              <a:spLocks noChangeAspect="1"/>
            </p:cNvSpPr>
            <p:nvPr/>
          </p:nvSpPr>
          <p:spPr>
            <a:xfrm>
              <a:off x="1584106" y="2104455"/>
              <a:ext cx="1620957" cy="6002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800" dirty="0">
                  <a:solidFill>
                    <a:srgbClr val="00B0F0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典型例题</a:t>
              </a:r>
              <a:endParaRPr lang="zh-CN" altLang="en-US" sz="2800" dirty="0">
                <a:solidFill>
                  <a:srgbClr val="00B0F0"/>
                </a:solidFill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017429"/>
            <a:ext cx="11430000" cy="45148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日至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中共二十届三中全会在北京召开。某英国媒体称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三中全会在中国共产党历史上具有特殊意义。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1978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年召开的中共十一届三中全会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是中华人民共和国成立以来党的历史上具有深远意义的伟大转折。这里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转折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的含义是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工作重点转移到社会主义现代化建设上来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确立实事求是的思想路线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两个凡是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的方针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开展真理标准问题的大讨论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4613021" y="2702249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0878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144474"/>
            <a:ext cx="11430000" cy="33945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根据材料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“1978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年召开的中共十一届三中全会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是中华人民共和国成立以来党的历史上具有深远意义的伟大转折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并结合所学知识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可知中共十一届三中全会冲破长期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左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的错误的严重束缚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彻底否定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两个凡是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高度评价真理标准问题大讨论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果断结束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以阶级斗争为纲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作出把全党工作重点转移到社会主义现代化建设上来、实行改革开放的历史性决策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开启了改革开放和社会主义现代化建设新时期。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15373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955236" y="8887"/>
            <a:ext cx="8460516" cy="606454"/>
            <a:chOff x="1955236" y="1037761"/>
            <a:chExt cx="8460516" cy="606454"/>
          </a:xfrm>
        </p:grpSpPr>
        <p:pic>
          <p:nvPicPr>
            <p:cNvPr id="5" name="知识概览.eps" descr="id:2147490668;FounderCES"/>
            <p:cNvPicPr/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955236" y="1079801"/>
              <a:ext cx="8460516" cy="564414"/>
            </a:xfrm>
            <a:prstGeom prst="rect">
              <a:avLst/>
            </a:prstGeom>
          </p:spPr>
        </p:pic>
        <p:sp>
          <p:nvSpPr>
            <p:cNvPr id="4" name="矩形 3"/>
            <p:cNvSpPr>
              <a:spLocks noChangeAspect="1"/>
            </p:cNvSpPr>
            <p:nvPr/>
          </p:nvSpPr>
          <p:spPr>
            <a:xfrm>
              <a:off x="4942489" y="1037761"/>
              <a:ext cx="2614818" cy="6002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zh-CN" sz="2800" dirty="0" smtClean="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知</a:t>
              </a:r>
              <a:r>
                <a:rPr lang="en-US" altLang="zh-CN" sz="2800" dirty="0" smtClean="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  </a:t>
              </a:r>
              <a:r>
                <a:rPr lang="zh-CN" altLang="zh-CN" sz="2800" dirty="0" smtClean="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识</a:t>
              </a:r>
              <a:r>
                <a:rPr lang="en-US" altLang="zh-CN" sz="2800" dirty="0" smtClean="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  </a:t>
              </a:r>
              <a:r>
                <a:rPr lang="zh-CN" altLang="zh-CN" sz="2800" dirty="0" smtClean="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概</a:t>
              </a:r>
              <a:r>
                <a:rPr lang="en-US" altLang="zh-CN" sz="2800" dirty="0" smtClean="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  </a:t>
              </a:r>
              <a:r>
                <a:rPr lang="zh-CN" altLang="zh-CN" sz="2800" dirty="0" smtClean="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览</a:t>
              </a:r>
              <a:r>
                <a:rPr lang="en-US" altLang="zh-CN" sz="2800" dirty="0" smtClean="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7" name="25DKRGX11.eps" descr="id:2147491571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99104" y="672176"/>
            <a:ext cx="9163488" cy="5744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9484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目标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学习概览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自主预习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探究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重难解析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目标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学习概览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2317333"/>
            <a:ext cx="11430000" cy="11539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知道中共十一届三中全会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认识邓小平对改革开放所起的重要作用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认识改革开放对中国社会发展的重大意义和对世界的重要影响。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自主预习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01934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一、真理标准问题大讨论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背景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政治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文化大革命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十年内乱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给国家造成了许多严重的政治问题和社会问题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人们要求纠正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文化大革命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的错误。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思想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:“__________”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方针的推行引起普遍不满。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概况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1978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》公开发表题为《实践是检验真理的唯一标准》的文章。在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领导和叶剑英、胡耀邦等支持下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思想理论界展开了一场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大讨论。它使人们认识到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才是检验真理的唯一标准。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1901744" y="3029781"/>
            <a:ext cx="1710725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两个凡是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567152" y="4154214"/>
            <a:ext cx="1710725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光明日报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493582" y="4709948"/>
            <a:ext cx="1351652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邓小平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663262" y="5226096"/>
            <a:ext cx="2428870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真理标准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问题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9503980" y="5255920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实践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582206"/>
            <a:ext cx="11430000" cy="22742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性质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是一场深刻而广泛的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影响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真理标准问题大讨论成为正本清源、拨乱反正和改革开放的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702269" y="2140103"/>
            <a:ext cx="1710725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思想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解放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9808780" y="3246691"/>
            <a:ext cx="1710725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思想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先导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722063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510"/>
            <a:ext cx="11430000" cy="34009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二、中共十一届三中全会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准备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1978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作了《解放思想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实事求是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团结一致向前看》的重要讲话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这个讲话是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、开辟新时期新道路的宣言书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实际上成为中共十一届三中全会的主题报告。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内容</a:t>
            </a:r>
            <a:endParaRPr lang="zh-CN" altLang="en-US" sz="2800" dirty="0"/>
          </a:p>
        </p:txBody>
      </p:sp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441324907"/>
              </p:ext>
            </p:extLst>
          </p:nvPr>
        </p:nvGraphicFramePr>
        <p:xfrm>
          <a:off x="381000" y="3411506"/>
          <a:ext cx="11430000" cy="3304605"/>
        </p:xfrm>
        <a:graphic>
          <a:graphicData uri="http://schemas.openxmlformats.org/drawingml/2006/table">
            <a:tbl>
              <a:tblPr firstRow="1" firstCol="1" bandRow="1"/>
              <a:tblGrid>
                <a:gridCol w="1132490"/>
                <a:gridCol w="10297510"/>
              </a:tblGrid>
              <a:tr h="94417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思想上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冲破长期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左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的错误的严重束缚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彻底否定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“__________”,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高度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评价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</a:t>
                      </a:r>
                      <a:r>
                        <a:rPr lang="en-US" alt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________________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625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政治上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果断结束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以阶级斗争为纲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重新确立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__________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的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思想路线、政治路线、组织路线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作出把全党工作重点转移到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_________________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上来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、实行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__________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的历史性决策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417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组织上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中共十一届三中全会后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,__________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实际上已经成为党的中央领导集体的核心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2567151" y="1131799"/>
            <a:ext cx="1351652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邓小平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796862" y="1688053"/>
            <a:ext cx="1710725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解放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思想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8211206" y="3353094"/>
            <a:ext cx="1710725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两个凡是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841938" y="3771543"/>
            <a:ext cx="3506088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真理标准问题大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讨论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7165797" y="4304424"/>
            <a:ext cx="2069797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马克思主义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8685912" y="4749005"/>
            <a:ext cx="3506088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社会主义现代化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建设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3355428" y="5181895"/>
            <a:ext cx="1710725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改革开放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5348026" y="5704326"/>
            <a:ext cx="1351652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邓小平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377852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662587"/>
            <a:ext cx="11430000" cy="22742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意义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开启了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和社会主义现代化建设新时期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实现了新中国成立以来党的历史上具有深远意义的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。从这时起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改革开放和开创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的大幕拉开了。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1642241" y="2220484"/>
            <a:ext cx="1710725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改革开放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816366" y="2778673"/>
            <a:ext cx="1710725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伟大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转折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80696" y="3330002"/>
            <a:ext cx="3147015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中国特色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社会主义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013545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23866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三、拨乱反正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概况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中共十一届三中全会以后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中国共产党在思想、政治、组织等领域全面开展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重大举措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政治上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从中央到地方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按照实事求是、有错必纠的原则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,__________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工作全面推开。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1980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中共中央恢复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的名誉。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思想上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:1981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中共十一届六中全会通过《关于建国以来党的若干历史问题的决议》。标志着中国共产党在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上的拨乱反正胜利完成。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906518" y="1902668"/>
            <a:ext cx="1710725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拨乱反正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9304282" y="2993820"/>
            <a:ext cx="2428870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平反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冤假错案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6792311" y="3554747"/>
            <a:ext cx="1351652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刘少奇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602264" y="4673473"/>
            <a:ext cx="1710725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指导思想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747485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探究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重难解析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51262" y="1442537"/>
            <a:ext cx="1922148" cy="628957"/>
            <a:chOff x="1483204" y="2104455"/>
            <a:chExt cx="1922148" cy="628957"/>
          </a:xfrm>
        </p:grpSpPr>
        <p:pic>
          <p:nvPicPr>
            <p:cNvPr id="14" name="bdc.eps" descr="id:2147490647;FounderCES"/>
            <p:cNvPicPr/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83204" y="2170024"/>
              <a:ext cx="1922148" cy="563388"/>
            </a:xfrm>
            <a:prstGeom prst="rect">
              <a:avLst/>
            </a:prstGeom>
          </p:spPr>
        </p:pic>
        <p:sp>
          <p:nvSpPr>
            <p:cNvPr id="2" name="矩形 1"/>
            <p:cNvSpPr>
              <a:spLocks noChangeAspect="1"/>
            </p:cNvSpPr>
            <p:nvPr/>
          </p:nvSpPr>
          <p:spPr>
            <a:xfrm>
              <a:off x="1584106" y="2104455"/>
              <a:ext cx="1720343" cy="6002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zh-CN" sz="2800" dirty="0">
                  <a:solidFill>
                    <a:srgbClr val="00B0F0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论从史</a:t>
              </a:r>
              <a:r>
                <a:rPr lang="zh-CN" altLang="zh-CN" sz="2800" dirty="0" smtClean="0">
                  <a:solidFill>
                    <a:srgbClr val="00B0F0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出</a:t>
              </a:r>
              <a:r>
                <a:rPr lang="en-US" altLang="zh-CN" sz="2800" dirty="0" smtClean="0">
                  <a:solidFill>
                    <a:srgbClr val="00B0F0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</a:t>
              </a:r>
              <a:endParaRPr lang="zh-CN" altLang="en-US" sz="2800" dirty="0">
                <a:solidFill>
                  <a:srgbClr val="00B0F0"/>
                </a:solidFill>
              </a:endParaRPr>
            </a:p>
          </p:txBody>
        </p:sp>
      </p:grpSp>
      <p:sp>
        <p:nvSpPr>
          <p:cNvPr id="4" name="矩形 3"/>
          <p:cNvSpPr>
            <a:spLocks noChangeAspect="1"/>
          </p:cNvSpPr>
          <p:nvPr/>
        </p:nvSpPr>
        <p:spPr>
          <a:xfrm>
            <a:off x="3220854" y="785360"/>
            <a:ext cx="5750293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探究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点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 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中共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十一届三中全会的内容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1000" y="2082411"/>
            <a:ext cx="11430000" cy="45148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1978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日至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日召开的中共十一届三中全会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在邓小平同志主导下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决定把全党工作重点转移到社会主义现代化建设上来。这标志着在中共中央形成了以邓小平同志为政治核心的领导集体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标志着中国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以阶级斗争为纲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年代的结束和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以经济建设为中心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新时期的开始。因此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中共十一届三中全会发生的事情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是一个重大的政治变动。正由于有了这一重大的政治变动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才有了中国的改革开放。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摘编自李君如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《中国改革开放的成就与经验》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根据材料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1978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年历史发生转折的理由。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307</TotalTime>
  <Words>588</Words>
  <Application>Microsoft Office PowerPoint</Application>
  <PresentationFormat>宽屏</PresentationFormat>
  <Paragraphs>77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14</vt:i4>
      </vt:variant>
    </vt:vector>
  </HeadingPairs>
  <TitlesOfParts>
    <vt:vector size="28" baseType="lpstr">
      <vt:lpstr>NEU-BZ-S92</vt:lpstr>
      <vt:lpstr>方正兰亭中黑_GBK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Microsoft</cp:lastModifiedBy>
  <cp:revision>42</cp:revision>
  <dcterms:created xsi:type="dcterms:W3CDTF">2021-07-19T03:09:34Z</dcterms:created>
  <dcterms:modified xsi:type="dcterms:W3CDTF">2026-03-06T09:02:18Z</dcterms:modified>
</cp:coreProperties>
</file>