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61950" y="136489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一、选出与所给单词同类的一项。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)1.mine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A.yours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)2.drink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A.jumping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C.excited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A.ours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)4.sleeping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A.excited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C.have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20072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60218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1817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7681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)1.Robin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cannot swim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fish.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looking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bird.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		B.at			C.to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a bear.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A.dance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B.dancing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C.to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dance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16578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28277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40180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7834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see many animals in the nature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park.Look!There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many birds flying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sky.Six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tigers are running, and one is swimming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river.The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baby kangaroo is jumping and the mother kangaroo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sleeping.I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see an elephant drinking water with a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giraffe.The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monkeys are swinging in the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trees.They’re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)1.I am in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A.zoo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B.garden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C.nature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tigers.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A.six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B.seven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C.eight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mother kangaroo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A.sleeping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B.running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C.jumping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swinging in the trees.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A.kangaroos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B.monkeys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C.tigers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9841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17445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3230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2821" y="450114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101</TotalTime>
  <Words>111</Words>
  <Application>Microsoft Office PowerPoint</Application>
  <PresentationFormat>自定义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18</cp:revision>
  <dcterms:created xsi:type="dcterms:W3CDTF">2021-03-31T05:26:03Z</dcterms:created>
  <dcterms:modified xsi:type="dcterms:W3CDTF">2026-02-06T01:28:53Z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