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2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46" r:id="rId14"/>
    <p:sldId id="747" r:id="rId15"/>
    <p:sldId id="748" r:id="rId16"/>
    <p:sldId id="749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句型专项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341334"/>
              </p:ext>
            </p:extLst>
          </p:nvPr>
        </p:nvGraphicFramePr>
        <p:xfrm>
          <a:off x="458625" y="1727919"/>
          <a:ext cx="10807700" cy="233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文档" r:id="rId3" imgW="3826154" imgH="826572" progId="Word.Document.12">
                  <p:embed/>
                </p:oleObj>
              </mc:Choice>
              <mc:Fallback>
                <p:oleObj name="文档" r:id="rId3" imgW="3826154" imgH="826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727919"/>
                        <a:ext cx="10807700" cy="233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740141" y="195171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716602" y="1932047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see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06652" y="3066575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swimming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40141" y="311685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45207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回答问题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649507"/>
              </p:ext>
            </p:extLst>
          </p:nvPr>
        </p:nvGraphicFramePr>
        <p:xfrm>
          <a:off x="461296" y="1412903"/>
          <a:ext cx="10807700" cy="466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文档" r:id="rId3" imgW="3826154" imgH="1653144" progId="Word.Document.12">
                  <p:embed/>
                </p:oleObj>
              </mc:Choice>
              <mc:Fallback>
                <p:oleObj name="文档" r:id="rId3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296" y="1412903"/>
                        <a:ext cx="10807700" cy="4669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599750" y="2480679"/>
            <a:ext cx="2809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No, they 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aren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03356" y="4804599"/>
            <a:ext cx="2844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They are flying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771155"/>
              </p:ext>
            </p:extLst>
          </p:nvPr>
        </p:nvGraphicFramePr>
        <p:xfrm>
          <a:off x="458625" y="729005"/>
          <a:ext cx="10807700" cy="525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文档" r:id="rId3" imgW="3826154" imgH="1859788" progId="Word.Document.12">
                  <p:embed/>
                </p:oleObj>
              </mc:Choice>
              <mc:Fallback>
                <p:oleObj name="文档" r:id="rId3" imgW="3826154" imgH="18597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729005"/>
                        <a:ext cx="10807700" cy="5253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536901" y="3033895"/>
            <a:ext cx="1654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At 11:00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94811" y="5329440"/>
            <a:ext cx="2018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No, it isn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六、将下列句子译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成</a:t>
            </a:r>
            <a:r>
              <a:rPr lang="zh-CN" altLang="en-US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中文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little tiger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go to the Great Wall.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often play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with my father.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219197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这只小老虎正在干什么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将去长城。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经常和我的爸爸一起打乒乓球。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5995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4.We are shopping now.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 sleep all day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42407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我们现在正在购物。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我可以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睡一整天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8599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633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七、仿照示例改写句子。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:Sarah cooks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dinner.→Sarah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cooking dinner.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1.He draws a picture.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read a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3.My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sister watches TV.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770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He is drawing a picture.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am reading a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sister is watching TV.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2198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 dogs play with each 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students do morning exercises.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42035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 dogs are playing with each 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students are doing morning exercises.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52441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选择对应的句子或对话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1" name="23KG06.eps" descr="id:214749007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44195"/>
            <a:ext cx="10807700" cy="46337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182021" y="310590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4419197" y="31059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247915" y="3105903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G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0203183" y="310590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1182021" y="56076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399533" y="5607639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H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7257747" y="56076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0159473" y="56076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8970"/>
            <a:ext cx="108077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A.—What are you doing?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reading a book.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B.Look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at that </a:t>
            </a: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boy.He</a:t>
            </a: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swimming.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C.—What do you do on the weekend?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 often play the </a:t>
            </a:r>
            <a:r>
              <a:rPr lang="en-US" altLang="zh-CN" sz="2400" i="1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D.Sarah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likes winter best, because she can make a snowman.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E.My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brother is running.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F.The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cat is sleeping.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G.—Is Mary watching TV?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—No, she </a:t>
            </a: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isn</a:t>
            </a: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t.She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washing clothes.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H.—Why do you like winter?</a:t>
            </a:r>
            <a:endParaRPr lang="zh-CN" altLang="zh-CN" sz="24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—Because I can skate(</a:t>
            </a:r>
            <a:r>
              <a:rPr lang="zh-CN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滑冰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24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根据汉语提示选一选。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)1.—Why do you like winter?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—Because I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堆雪人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A.make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snowman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B.sing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songs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C.go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 a walk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)2.—When is your mother’s birthday?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—Her birthday is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十二月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A.October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B.February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C.December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6657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4321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)3.—What is your father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听音乐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A.listen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to music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B.listening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to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r>
              <a:rPr lang="zh-CN" altLang="en-US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C.cleaning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room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)4.—What are the monkeys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爬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A.swimming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B.climbing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C.eating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)5.—What do you do on the weekend?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 watch TV 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去野餐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A.go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on a picnic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B.go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shopping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C.go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for a walk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8114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5625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31969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)1.—When do you start class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Canada?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—At 8:30.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A.from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B.to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C.in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)2.—What do you do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Sunday evening?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 often do my homework.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B.in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C.at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 can swim,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make a snowman.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A.and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C.but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377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1287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48859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)4.—What is your mother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—She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A.cook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B.cooking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C.is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cooking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)5.Robin is running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tiger.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A.like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C.in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 beautiful painting!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C.Which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2336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9847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41574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1595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)7.Sarah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birthday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March 2nd.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C.at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)8.There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days in March.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A.thirty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-one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B.thirty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C.twenty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-eight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208795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2597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四、选出错误的选项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并把正确形式写在横线上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409705"/>
              </p:ext>
            </p:extLst>
          </p:nvPr>
        </p:nvGraphicFramePr>
        <p:xfrm>
          <a:off x="452758" y="1750767"/>
          <a:ext cx="10807700" cy="3502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文档" r:id="rId3" imgW="3826154" imgH="1239858" progId="Word.Document.12">
                  <p:embed/>
                </p:oleObj>
              </mc:Choice>
              <mc:Fallback>
                <p:oleObj name="文档" r:id="rId3" imgW="3826154" imgH="1239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758" y="1750767"/>
                        <a:ext cx="10807700" cy="3502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20477" y="19766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0477" y="314176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0477" y="430253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523629" y="1949504"/>
            <a:ext cx="869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045629" y="3112271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does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75604" y="4263201"/>
            <a:ext cx="18020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Saturday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3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96</TotalTime>
  <Words>346</Words>
  <Application>Microsoft Office PowerPoint</Application>
  <PresentationFormat>自定义</PresentationFormat>
  <Paragraphs>123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31</cp:revision>
  <dcterms:created xsi:type="dcterms:W3CDTF">2021-03-31T05:26:03Z</dcterms:created>
  <dcterms:modified xsi:type="dcterms:W3CDTF">2026-02-06T02:07:41Z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