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school calendar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Ask and write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6066084" cy="624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一、写出下列月份的缩写形式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23KG22.eps" descr="id:2147488444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208" y="2323647"/>
            <a:ext cx="11135184" cy="196871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4453" y="3780007"/>
            <a:ext cx="833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Jul.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348484" y="3770175"/>
            <a:ext cx="101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Aug.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282549" y="3770174"/>
            <a:ext cx="10615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Sept.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269996" y="3780007"/>
            <a:ext cx="9252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Oct.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196760" y="3780007"/>
            <a:ext cx="971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Nov.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0141165" y="3780007"/>
            <a:ext cx="949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Dec.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2611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)1.Mid-Autumn Festival is usually in September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October.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A.and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)2.We usually eat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Mid-Autumn Festival.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zongzi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B.noodles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C.mooncakes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)3.Summer vacation is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A.April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.December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C.July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August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5642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34201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451534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61950" y="16559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)4.China’s National Day is in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A.September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B.October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C.December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in winter.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A.December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B.September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C.May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157" y="173775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291108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86955"/>
            <a:ext cx="361028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三、读一读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选一选</a:t>
            </a:r>
            <a:r>
              <a:rPr lang="zh-CN" altLang="zh-CN" sz="2800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1511227"/>
            <a:ext cx="10807700" cy="11264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A.Children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B.Teachers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C.New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Day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D.Tree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Planting Day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677323"/>
            <a:ext cx="108077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)1.It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first day of a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year.When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it comes, a new year comes.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)2.It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spring.Many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people can go out and plant trees.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)3.It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summer.Children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very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happy.They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wear new clothes and have a party.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)4.It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</a:t>
            </a:r>
            <a:r>
              <a:rPr lang="en-US" altLang="zh-CN" sz="2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autumn.All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 teachers are happy on this day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Children 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can give cards </a:t>
            </a:r>
            <a:r>
              <a:rPr lang="en-US" altLang="zh-CN" sz="280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their teachers.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165" y="26969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C</a:t>
            </a:r>
            <a:endParaRPr lang="zh-CN" altLang="en-US" dirty="0">
              <a:latin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4165" y="322042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D</a:t>
            </a:r>
            <a:endParaRPr lang="zh-CN" altLang="en-US" dirty="0"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165" y="37441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4165" y="47636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B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86</TotalTime>
  <Words>65</Words>
  <Application>Microsoft Office PowerPoint</Application>
  <PresentationFormat>自定义</PresentationFormat>
  <Paragraphs>48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22</cp:revision>
  <dcterms:created xsi:type="dcterms:W3CDTF">2021-03-31T05:26:03Z</dcterms:created>
  <dcterms:modified xsi:type="dcterms:W3CDTF">2026-02-06T01:02:24Z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