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731" r:id="rId3"/>
    <p:sldId id="732" r:id="rId4"/>
    <p:sldId id="736" r:id="rId5"/>
    <p:sldId id="740" r:id="rId6"/>
    <p:sldId id="733" r:id="rId7"/>
    <p:sldId id="735" r:id="rId8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99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3" orient="horz" pos="408" userDrawn="1">
          <p15:clr>
            <a:srgbClr val="A4A3A4"/>
          </p15:clr>
        </p15:guide>
        <p15:guide id="4" orient="horz" pos="45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5F5F"/>
    <a:srgbClr val="339966"/>
    <a:srgbClr val="D60093"/>
    <a:srgbClr val="E3261E"/>
    <a:srgbClr val="B53D5A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72"/>
      </p:cViewPr>
      <p:guideLst>
        <p:guide orient="horz" pos="499"/>
        <p:guide pos="272"/>
        <p:guide orient="horz" pos="408"/>
        <p:guide orient="horz" pos="45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7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3" name="图片 2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4" name="文本框 3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9" name="图片 8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10" name="文本框 9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936501" y="736068"/>
            <a:ext cx="9690513" cy="4520243"/>
            <a:chOff x="936501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936501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5" Type="http://schemas.openxmlformats.org/officeDocument/2006/relationships/slide" Target="slide4.xml"/><Relationship Id="rId4" Type="http://schemas.openxmlformats.org/officeDocument/2006/relationships/audio" Target="../media/audio2.wav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Unit 1</a:t>
            </a:r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My </a:t>
            </a:r>
            <a:r>
              <a:rPr lang="en-US" altLang="zh-CN" sz="4400" dirty="0" smtClean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day</a:t>
            </a:r>
          </a:p>
          <a:p>
            <a:pPr algn="ctr"/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Part B</a:t>
            </a:r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Let’s learn &amp; Do a survey</a:t>
            </a:r>
            <a:endParaRPr lang="zh-CN" altLang="en-US" sz="44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137391" y="1263191"/>
            <a:ext cx="6800110" cy="1295947"/>
            <a:chOff x="2880717" y="732467"/>
            <a:chExt cx="6800110" cy="1295947"/>
          </a:xfrm>
        </p:grpSpPr>
        <p:pic>
          <p:nvPicPr>
            <p:cNvPr id="23" name="图片 22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732467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29" name="折角形 28">
              <a:hlinkClick r:id="rId3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897140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基础梳理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137391" y="2621314"/>
            <a:ext cx="6800110" cy="1295947"/>
            <a:chOff x="2880717" y="2090590"/>
            <a:chExt cx="6800110" cy="129594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2090590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0" name="折角形 29">
              <a:hlinkClick r:id="rId5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2255065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能力提升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137391" y="3988249"/>
            <a:ext cx="6800110" cy="1295947"/>
            <a:chOff x="2880717" y="3457525"/>
            <a:chExt cx="6800110" cy="129594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3457525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7" name="折角形 36">
              <a:hlinkClick r:id="rId6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13169" y="3615042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智慧拓展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6" name="矩形 5"/>
            <p:cNvSpPr/>
            <p:nvPr/>
          </p:nvSpPr>
          <p:spPr>
            <a:xfrm>
              <a:off x="482313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基础梳理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1295871"/>
            <a:ext cx="4108817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一、看图片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写短语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7" name="23KG02.eps" descr="id:2147487677;FounderCES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1950" y="2123137"/>
            <a:ext cx="10807700" cy="2164075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396573" y="3773639"/>
            <a:ext cx="22926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go shopping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3158715" y="3773639"/>
            <a:ext cx="246792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go for a walk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5844066" y="3784277"/>
            <a:ext cx="27756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clean the room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8619762" y="3768267"/>
            <a:ext cx="2839239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take a dancing </a:t>
            </a:r>
            <a:endParaRPr lang="en-US" altLang="zh-CN" dirty="0" smtClean="0">
              <a:ea typeface="宋体" panose="02010600030101010101" pitchFamily="2" charset="-122"/>
            </a:endParaRPr>
          </a:p>
          <a:p>
            <a:r>
              <a:rPr lang="en-US" altLang="zh-CN" dirty="0" smtClean="0">
                <a:ea typeface="宋体" panose="02010600030101010101" pitchFamily="2" charset="-122"/>
              </a:rPr>
              <a:t>class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能力提升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801583"/>
            <a:ext cx="10807700" cy="6245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二、根据表格内容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选择合适的频度副词填空。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911368697"/>
              </p:ext>
            </p:extLst>
          </p:nvPr>
        </p:nvGraphicFramePr>
        <p:xfrm>
          <a:off x="361950" y="1472503"/>
          <a:ext cx="10807700" cy="4608576"/>
        </p:xfrm>
        <a:graphic>
          <a:graphicData uri="http://schemas.openxmlformats.org/drawingml/2006/table">
            <a:tbl>
              <a:tblPr firstRow="1" firstCol="1" bandRow="1"/>
              <a:tblGrid>
                <a:gridCol w="1798687"/>
                <a:gridCol w="2088232"/>
                <a:gridCol w="1872208"/>
                <a:gridCol w="2448272"/>
                <a:gridCol w="2600301"/>
              </a:tblGrid>
              <a:tr h="0">
                <a:tc>
                  <a:txBody>
                    <a:bodyPr/>
                    <a:lstStyle/>
                    <a:p>
                      <a:pPr marL="0" marR="0" indent="0" algn="l" defTabSz="864017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  <a:defRPr/>
                      </a:pPr>
                      <a:r>
                        <a:rPr lang="en-US" altLang="zh-CN" sz="2800" b="1" dirty="0" smtClean="0">
                          <a:solidFill>
                            <a:srgbClr val="000000"/>
                          </a:solidFill>
                          <a:ea typeface="+mn-ea"/>
                        </a:rPr>
                        <a:t>Days</a:t>
                      </a:r>
                      <a:endParaRPr lang="zh-CN" altLang="en-US" sz="2800" b="1" dirty="0" smtClean="0"/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go for a walk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go shopping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take a dancing class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clean the room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Sunday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NEU-BZ-S92"/>
                          <a:cs typeface="Times New Roman" panose="02020603050405020304" pitchFamily="18" charset="0"/>
                        </a:rPr>
                        <a:t>√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NEU-BZ-S92"/>
                          <a:cs typeface="Times New Roman" panose="02020603050405020304" pitchFamily="18" charset="0"/>
                        </a:rPr>
                        <a:t>√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Monday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NEU-BZ-S92"/>
                          <a:cs typeface="Times New Roman" panose="02020603050405020304" pitchFamily="18" charset="0"/>
                        </a:rPr>
                        <a:t>√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NEU-BZ-S92"/>
                          <a:cs typeface="Times New Roman" panose="02020603050405020304" pitchFamily="18" charset="0"/>
                        </a:rPr>
                        <a:t>√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NEU-BZ-S92"/>
                          <a:cs typeface="Times New Roman" panose="02020603050405020304" pitchFamily="18" charset="0"/>
                        </a:rPr>
                        <a:t>√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Tuesday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NEU-BZ-S92"/>
                          <a:cs typeface="Times New Roman" panose="02020603050405020304" pitchFamily="18" charset="0"/>
                        </a:rPr>
                        <a:t>√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NEU-BZ-S92"/>
                          <a:cs typeface="Times New Roman" panose="02020603050405020304" pitchFamily="18" charset="0"/>
                        </a:rPr>
                        <a:t>√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Wednesday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NEU-BZ-S92"/>
                          <a:cs typeface="Times New Roman" panose="02020603050405020304" pitchFamily="18" charset="0"/>
                        </a:rPr>
                        <a:t>√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NEU-BZ-S92"/>
                          <a:cs typeface="Times New Roman" panose="02020603050405020304" pitchFamily="18" charset="0"/>
                        </a:rPr>
                        <a:t>√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NEU-BZ-S92"/>
                          <a:cs typeface="Times New Roman" panose="02020603050405020304" pitchFamily="18" charset="0"/>
                        </a:rPr>
                        <a:t>√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Thursday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NEU-BZ-S92"/>
                          <a:cs typeface="Times New Roman" panose="02020603050405020304" pitchFamily="18" charset="0"/>
                        </a:rPr>
                        <a:t>√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NEU-BZ-S92"/>
                          <a:cs typeface="Times New Roman" panose="02020603050405020304" pitchFamily="18" charset="0"/>
                        </a:rPr>
                        <a:t>√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Friday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NEU-BZ-S92"/>
                          <a:cs typeface="Times New Roman" panose="02020603050405020304" pitchFamily="18" charset="0"/>
                        </a:rPr>
                        <a:t>√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NEU-BZ-S92"/>
                          <a:cs typeface="Times New Roman" panose="02020603050405020304" pitchFamily="18" charset="0"/>
                        </a:rPr>
                        <a:t>√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NEU-BZ-S92"/>
                          <a:cs typeface="Times New Roman" panose="02020603050405020304" pitchFamily="18" charset="0"/>
                        </a:rPr>
                        <a:t>√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Saturday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NEU-BZ-S92"/>
                          <a:cs typeface="Times New Roman" panose="02020603050405020304" pitchFamily="18" charset="0"/>
                        </a:rPr>
                        <a:t>√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NEU-BZ-S92"/>
                          <a:cs typeface="Times New Roman" panose="02020603050405020304" pitchFamily="18" charset="0"/>
                        </a:rPr>
                        <a:t>√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NEU-BZ-S92"/>
                          <a:cs typeface="Times New Roman" panose="02020603050405020304" pitchFamily="18" charset="0"/>
                        </a:rPr>
                        <a:t>√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能力提升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1161687"/>
            <a:ext cx="10807700" cy="62671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always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usually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sometimes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often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61950" y="1905837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1.I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go shopping with my mother.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2.I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go for a walk at 7:00 p.m.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3.I like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dancing.I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take a dancing class in the morning.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4.I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clean the room at 7:00 p.m.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368549" y="1927879"/>
            <a:ext cx="14382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usually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348885" y="2505199"/>
            <a:ext cx="13708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always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4176861" y="3119470"/>
            <a:ext cx="10727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often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181190" y="4288105"/>
            <a:ext cx="20088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sometimes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422926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智慧拓展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6" name="矩形 5"/>
          <p:cNvSpPr>
            <a:spLocks noChangeAspect="1"/>
          </p:cNvSpPr>
          <p:nvPr/>
        </p:nvSpPr>
        <p:spPr>
          <a:xfrm>
            <a:off x="361950" y="801647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三、读句子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选答语。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)1.When do you go to school?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)2.What do you do on the weekend?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)3.Let’s play football together(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).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)4.Do you often go to the park?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61950" y="3787084"/>
            <a:ext cx="10807700" cy="239950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A.Yes,I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do.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B.At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8:00 a.m.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C.I usually go shopping.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D.OK.Let’s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go!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72821" y="1434570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762989" y="2036736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772821" y="2622632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D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772821" y="3201880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96</TotalTime>
  <Words>115</Words>
  <Application>Microsoft Office PowerPoint</Application>
  <PresentationFormat>自定义</PresentationFormat>
  <Paragraphs>76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9" baseType="lpstr">
      <vt:lpstr>NEU-BZ-S92</vt:lpstr>
      <vt:lpstr>方正书宋_GBK</vt:lpstr>
      <vt:lpstr>黑体</vt:lpstr>
      <vt:lpstr>华文琥珀</vt:lpstr>
      <vt:lpstr>华文新魏</vt:lpstr>
      <vt:lpstr>隶书</vt:lpstr>
      <vt:lpstr>宋体</vt:lpstr>
      <vt:lpstr>Arial</vt:lpstr>
      <vt:lpstr>Calibri</vt:lpstr>
      <vt:lpstr>Cambria Math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LvYang</dc:creator>
  <cp:lastModifiedBy>SkyUser</cp:lastModifiedBy>
  <cp:revision>17</cp:revision>
  <dcterms:created xsi:type="dcterms:W3CDTF">2021-03-31T05:26:03Z</dcterms:created>
  <dcterms:modified xsi:type="dcterms:W3CDTF">2026-02-06T00:31:42Z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