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9" r:id="rId9"/>
    <p:sldId id="750" r:id="rId10"/>
    <p:sldId id="751" r:id="rId11"/>
    <p:sldId id="752" r:id="rId12"/>
    <p:sldId id="743" r:id="rId13"/>
    <p:sldId id="744" r:id="rId14"/>
    <p:sldId id="745" r:id="rId15"/>
    <p:sldId id="746" r:id="rId16"/>
    <p:sldId id="747" r:id="rId17"/>
    <p:sldId id="748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情景交际与对话专项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4202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)4.—Do you often watch TV with your family after dinner?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A.Yes,I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go for a picnic with my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often go for a walk with my family on the weekend.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C.No.I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go for a walk with my family after dinner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2238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52219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5262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children are playing games with each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other.Please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tell them: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A.Make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loud noise!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quiet!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C.Take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turns!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4398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19715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判断下列问句与答语是否相符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不相符的写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 do you often do on the weekend?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am cleaning my room.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)2.—Why do you like winter?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—Because I can make a snowman.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)3.—When is Mother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will say “Thank you” to her.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21" y="205527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23434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2821" y="441300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)4.—Whose dog is it?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mine.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)5.—What are they doing?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—They are playing sports.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8817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05043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7310"/>
            <a:ext cx="7199287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)1.What are your parents doing?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)2.Can tigers swim?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)3.Are they watching TV?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)4.Is Jack listening to music?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)5.When do you usually get up?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71069" y="1151855"/>
            <a:ext cx="3528392" cy="36379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he is.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they aren’t.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going for a walk.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they can.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6:30 a.m.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7900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3945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296762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55803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415827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五、读一读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补全对话。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China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National Day?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Zhang:2.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October 1st.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Chen:1.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your birthday?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May.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6117" y="2159967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When</a:t>
            </a:r>
            <a:endParaRPr lang="zh-CN" altLang="en-US" dirty="0"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8501" y="2734910"/>
            <a:ext cx="762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0973" y="3911686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When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3743" y="4476797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My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93501" y="4497717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in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22436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Amy:What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Mike:Winter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Amy:What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 weather like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winter?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cold.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77061" y="2030189"/>
            <a:ext cx="1326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season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5425" y="3201370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in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6661" y="3786145"/>
            <a:ext cx="762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2180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Tim:When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birthday,John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about you?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Tim:My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.How old are you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Tim:I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years younger(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更小的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than(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you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John:So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 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years old.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73205" y="935831"/>
            <a:ext cx="3814911" cy="26776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Name:John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Birthday:Apr.5th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Age:15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Name:Tim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Birthday:Sept.10th</a:t>
            </a:r>
            <a:b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Age:12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2525" y="2510175"/>
            <a:ext cx="23036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on April 5th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1213" y="3672135"/>
            <a:ext cx="3481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on September 10th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6741" y="4277695"/>
            <a:ext cx="1824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15/fifteen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5029" y="4872302"/>
            <a:ext cx="1408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3/three</a:t>
            </a:r>
            <a:endParaRPr lang="zh-CN" altLang="en-US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90965" y="545707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12/twelve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0692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584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watches TV in the evening.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6255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)2.We have an English class at 7:00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3678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68713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8" name="22QK44.eps" descr="id:214749003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227" y="1993144"/>
            <a:ext cx="7803146" cy="1635946"/>
          </a:xfrm>
          <a:prstGeom prst="rect">
            <a:avLst/>
          </a:prstGeom>
        </p:spPr>
      </p:pic>
      <p:pic>
        <p:nvPicPr>
          <p:cNvPr id="18" name="23kg07.eps" descr="id:214749012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228" y="4464223"/>
            <a:ext cx="7803146" cy="137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418736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)3.She is writing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321927"/>
            <a:ext cx="511768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)4.It’s cold and windy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89019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4017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9" name="22QK46.eps" descr="id:214749005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08" y="4120718"/>
            <a:ext cx="8931984" cy="1695891"/>
          </a:xfrm>
          <a:prstGeom prst="rect">
            <a:avLst/>
          </a:prstGeom>
        </p:spPr>
      </p:pic>
      <p:pic>
        <p:nvPicPr>
          <p:cNvPr id="11" name="25T01.eps" descr="id:214749018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474070" y="1525948"/>
            <a:ext cx="8583455" cy="174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219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baby panda is eating bamboo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10298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)6.—Is she reading a book?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—No, she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isn’t.She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listening to music.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8834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1680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10" name="EE5KRG121.eps" descr="id:214749006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070" y="1530618"/>
            <a:ext cx="8583461" cy="1608878"/>
          </a:xfrm>
          <a:prstGeom prst="rect">
            <a:avLst/>
          </a:prstGeom>
        </p:spPr>
      </p:pic>
      <p:pic>
        <p:nvPicPr>
          <p:cNvPr id="11" name="22QK47.eps" descr="id:2147490071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808" y="4408170"/>
            <a:ext cx="8931984" cy="149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7679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)7.Teachers’ Day is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YE5QR24.eps" descr="id:214749004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56071"/>
            <a:ext cx="10807700" cy="11878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045585"/>
            <a:ext cx="35028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)8.No eating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n29.eps" descr="id:2147490049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3778058"/>
            <a:ext cx="10807700" cy="20181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157" y="9161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1189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73655"/>
            <a:ext cx="48013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)9.Keep to the right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YE5QR26.eps" descr="id:214749005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08" y="1590848"/>
            <a:ext cx="8119985" cy="163771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310176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)10.We can pick apples in autumn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YE5QR27.eps" descr="id:2147490063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287" y="4071934"/>
            <a:ext cx="8119985" cy="137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157" y="9523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3907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10934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根据情景选择正确的选项。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warm in spring.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about the weather in spring?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often plant trees in spring.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sunny and warm in spring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7475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)2.—What do you usually do on the weekend?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 often read books at home.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usually clean my room and do homework.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go to bed at 9 p.m. every 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157" y="14497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6612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 will make cards for my teachers on Teachers’ 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Teachers’ 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you do for your teachers on Teachers’ 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go shopping on Teachers’ 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4497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14368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104</TotalTime>
  <Words>154</Words>
  <Application>Microsoft Office PowerPoint</Application>
  <PresentationFormat>自定义</PresentationFormat>
  <Paragraphs>113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35</cp:revision>
  <dcterms:created xsi:type="dcterms:W3CDTF">2021-03-31T05:26:03Z</dcterms:created>
  <dcterms:modified xsi:type="dcterms:W3CDTF">2026-02-06T02:08:57Z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