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46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1.docx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day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483016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一、根据图片补全单词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24eg07.eps" descr="id:2147487547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0" y="2350182"/>
            <a:ext cx="10807700" cy="181020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38637" y="3591416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r>
              <a:rPr lang="zh-CN" altLang="en-US" dirty="0" smtClean="0">
                <a:ea typeface="宋体" panose="02010600030101010101" pitchFamily="2" charset="-122"/>
              </a:rPr>
              <a:t>  </a:t>
            </a:r>
            <a:r>
              <a:rPr lang="en-US" altLang="zh-CN" dirty="0" smtClean="0">
                <a:ea typeface="宋体" panose="02010600030101010101" pitchFamily="2" charset="-122"/>
              </a:rPr>
              <a:t>l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096741" y="3591416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r>
              <a:rPr lang="zh-CN" altLang="en-US" dirty="0" smtClean="0">
                <a:ea typeface="宋体" panose="02010600030101010101" pitchFamily="2" charset="-122"/>
              </a:rPr>
              <a:t>  </a:t>
            </a:r>
            <a:r>
              <a:rPr lang="en-US" altLang="zh-CN" dirty="0" smtClean="0">
                <a:ea typeface="宋体" panose="02010600030101010101" pitchFamily="2" charset="-122"/>
              </a:rPr>
              <a:t>l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452298" y="3591416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p</a:t>
            </a:r>
            <a:r>
              <a:rPr lang="zh-CN" altLang="en-US" dirty="0" smtClean="0">
                <a:ea typeface="宋体" panose="02010600030101010101" pitchFamily="2" charset="-122"/>
              </a:rPr>
              <a:t>  </a:t>
            </a:r>
            <a:r>
              <a:rPr lang="en-US" altLang="zh-CN" dirty="0" smtClean="0">
                <a:ea typeface="宋体" panose="02010600030101010101" pitchFamily="2" charset="-122"/>
              </a:rPr>
              <a:t>l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785715" y="3591416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p</a:t>
            </a:r>
            <a:r>
              <a:rPr lang="zh-CN" altLang="en-US" dirty="0" smtClean="0">
                <a:ea typeface="宋体" panose="02010600030101010101" pitchFamily="2" charset="-122"/>
              </a:rPr>
              <a:t>  </a:t>
            </a:r>
            <a:r>
              <a:rPr lang="en-US" altLang="zh-CN" dirty="0" smtClean="0">
                <a:ea typeface="宋体" panose="02010600030101010101" pitchFamily="2" charset="-122"/>
              </a:rPr>
              <a:t>l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9835997" y="3591416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r>
              <a:rPr lang="zh-CN" altLang="en-US" dirty="0" smtClean="0">
                <a:ea typeface="宋体" panose="02010600030101010101" pitchFamily="2" charset="-122"/>
              </a:rPr>
              <a:t>  </a:t>
            </a:r>
            <a:r>
              <a:rPr lang="en-US" altLang="zh-CN" dirty="0" smtClean="0">
                <a:ea typeface="宋体" panose="02010600030101010101" pitchFamily="2" charset="-122"/>
              </a:rPr>
              <a:t>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4566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二、判断每组中画线部分的发音是否相同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24eg11.eps" descr="id:2147487561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0" y="2357895"/>
            <a:ext cx="10807700" cy="304243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244197" y="245939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207145" y="245939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234365" y="410575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260687" y="410575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729639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根据句意及画线部分的发音规则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选择合适的单词完成句子。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61950" y="1937295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A.play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B.player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C.cleans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D.eggplant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E.class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1950" y="260965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)1.She 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assroom on Tuesdays.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)2.It’s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oudy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today.She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going to have a dancing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ease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football at six o’clock with me this afternoon.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)4.There is a football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the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ayground.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)5.We can see 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the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ate.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3157" y="26721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62989" y="325140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62989" y="382231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2989" y="500423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62989" y="55863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43251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29954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找出含有与画线部分读音相同的单词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并写在表格中。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There are five players in the class.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They often play football in the playground.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Let them clean the classroom now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303549"/>
              </p:ext>
            </p:extLst>
          </p:nvPr>
        </p:nvGraphicFramePr>
        <p:xfrm>
          <a:off x="361950" y="3665055"/>
          <a:ext cx="10807700" cy="3699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5" imgW="3826154" imgH="1309578" progId="Word.Document.12">
                  <p:embed/>
                </p:oleObj>
              </mc:Choice>
              <mc:Fallback>
                <p:oleObj name="文档" r:id="rId5" imgW="3826154" imgH="13095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1950" y="3665055"/>
                        <a:ext cx="10807700" cy="3699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736701" y="4081335"/>
            <a:ext cx="14622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players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50719" y="4081335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play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442951" y="4081335"/>
            <a:ext cx="22050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playground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964327" y="5242421"/>
            <a:ext cx="1007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class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970568" y="5242420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clean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578404" y="5242419"/>
            <a:ext cx="19341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classroom</a:t>
            </a:r>
            <a:endParaRPr lang="zh-CN" altLang="en-US" dirty="0"/>
          </a:p>
        </p:txBody>
      </p:sp>
      <p:pic>
        <p:nvPicPr>
          <p:cNvPr id="16" name="24EG13.eps" descr="id:2147487583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065293" y="1421152"/>
            <a:ext cx="2941542" cy="209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69</TotalTime>
  <Words>132</Words>
  <Application>Microsoft Office PowerPoint</Application>
  <PresentationFormat>自定义</PresentationFormat>
  <Paragraphs>44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22</cp:revision>
  <dcterms:created xsi:type="dcterms:W3CDTF">2021-03-31T05:26:03Z</dcterms:created>
  <dcterms:modified xsi:type="dcterms:W3CDTF">2026-02-06T00:21:12Z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