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30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day</a:t>
            </a: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7600157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一、选词填空并在括号内写出中文意思。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82399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cave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wash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23134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1.go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 island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3.clean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water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face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6.be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0489" y="2257159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swimming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301213" y="230631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去游泳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92901" y="2858323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77693" y="289109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在岛上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072326" y="3456917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cave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269997" y="346932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打扫洞穴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540396" y="4031661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660042" y="404169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在水中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244808" y="4623192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wash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542884" y="464704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洗脸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111654" y="5207967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at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083818" y="5227631"/>
            <a:ext cx="1829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擅长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980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)1.I often go shopping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afternoon.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C.in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)2.My brother is good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sports.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B.to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)3.She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A.wins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C.to win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6460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8200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00378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)4.We often do morning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 7:00.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A.exercises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B.read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C.walk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)5.I live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 island.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)6.I often play sports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morning.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A.with;on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B.for;in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C.with;in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23370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40767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359141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三、选择适当的单词填空。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每词限用一次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302" y="1497897"/>
            <a:ext cx="11348085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breakfast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piano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227067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I’m a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student.I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up at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6:30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 have 3.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7:00.I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school at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7:30.I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 four classes in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morning.I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lunch at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school.I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often play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with 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friends.I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go home at 5:00 in the 7.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 often play the 8.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 the evening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64893" y="2302548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get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18341" y="2877491"/>
            <a:ext cx="1688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morning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20314" y="2896171"/>
            <a:ext cx="1841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breakfast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55132" y="345992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go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388376" y="4064367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233944" y="4636972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sports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32821" y="5238089"/>
            <a:ext cx="1893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afternoon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512098" y="5221747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piano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101</TotalTime>
  <Words>96</Words>
  <Application>Microsoft Office PowerPoint</Application>
  <PresentationFormat>自定义</PresentationFormat>
  <Paragraphs>65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18</cp:revision>
  <dcterms:created xsi:type="dcterms:W3CDTF">2021-03-31T05:26:03Z</dcterms:created>
  <dcterms:modified xsi:type="dcterms:W3CDTF">2026-02-06T00:32:48Z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