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6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sz="42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Look, match and say</a:t>
            </a:r>
            <a:endParaRPr lang="zh-CN" altLang="en-US" sz="42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一、看一看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65958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eating!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B.Keep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desk clean!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C.Talk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quietly!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D.Keep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the right.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n21.eps" descr="id:2147489675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3057296"/>
            <a:ext cx="11246536" cy="21695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4157" y="47637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67647" y="47637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886839" y="47637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359717" y="476373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7" name="矩形 16"/>
          <p:cNvSpPr>
            <a:spLocks noChangeAspect="1"/>
          </p:cNvSpPr>
          <p:nvPr/>
        </p:nvSpPr>
        <p:spPr>
          <a:xfrm>
            <a:off x="361950" y="729639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61950" y="1348215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 to the right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work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quietly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keep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room clean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turns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talk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quietly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61950" y="260853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1.Amy is talking loudly in the classroom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should(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girls are walking on a road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students are writing in class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98029" y="3204096"/>
            <a:ext cx="21771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talk quietly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900381" y="4378020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keep to the right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900381" y="5548521"/>
            <a:ext cx="2406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work quietly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3249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三、按要求完成下列各题。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1.your, clean, Keep, desk (!)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2.Can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read the books here?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作肯定回答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show you the English books.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改成否定句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218281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Keep your desk clean!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you can./Yes, of course.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cannot/can’t show you the English 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8642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 are at the hospital. Talk quietly.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写答句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5.Write one rule for your school library.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17629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OK, I will.(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Work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quietly.(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98</TotalTime>
  <Words>173</Words>
  <Application>Microsoft Office PowerPoint</Application>
  <PresentationFormat>自定义</PresentationFormat>
  <Paragraphs>49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2026-02-06T01:43:33Z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