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2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9966"/>
    <a:srgbClr val="D60093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08"/>
        <p:guide pos="27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758539"/>
              </p:ext>
            </p:extLst>
          </p:nvPr>
        </p:nvGraphicFramePr>
        <p:xfrm>
          <a:off x="444965" y="1007839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965" y="1007839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1950" y="328924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B:They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A:Ah!The books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0517" y="3323407"/>
            <a:ext cx="4179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Whose books are those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7784" y="3920392"/>
            <a:ext cx="11728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Bob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7277" y="4504401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his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4020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49" y="657631"/>
            <a:ext cx="10943703" cy="5579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五、阅读对话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根据对话内容在相应的表格中打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Liu:Hello,boys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girls!Let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play a guessing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game.There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are some things in my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bag.Whose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books are these?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Lily:Are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these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Gao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Wei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Liu:Yes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they are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his.Whose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ruler is this?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Hua:Is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it Amy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Amy:Yes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mine.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Liu:Look!What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cool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cap!Whose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it?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Gao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Wei:It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 Hua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Liu:Yes!It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his.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13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702888"/>
              </p:ext>
            </p:extLst>
          </p:nvPr>
        </p:nvGraphicFramePr>
        <p:xfrm>
          <a:off x="361950" y="935831"/>
          <a:ext cx="10807700" cy="5568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文档" r:id="rId3" imgW="3826154" imgH="1972273" progId="Word.Document.12">
                  <p:embed/>
                </p:oleObj>
              </mc:Choice>
              <mc:Fallback>
                <p:oleObj name="文档" r:id="rId3" imgW="3826154" imgH="19722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935831"/>
                        <a:ext cx="10807700" cy="5568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776371" y="208795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61237" y="331209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1125" y="431037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8901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一、选出每组词汇中不同类的一项。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)1.A.book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)2.A.dog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C.cat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)3.A.there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)4.A.whose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B.which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C.these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)5.A.my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C.ours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9475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5520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1251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7155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31577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Monday.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father.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rabbit.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)2.—Whose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 these?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—They are Mike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A.carrot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B.carrots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C.egg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157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3202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1662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)3.—Are those pictures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—Yes.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A.my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B.you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C.yours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)4.Look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duck.It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Zhang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C.to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 is in April?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—My mum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A.Whose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325" y="99912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157" y="273482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157" y="39147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407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三、连词组句。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1.picture, is, his, green, The(.)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2.storybooks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those, Whose, are(?)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dog, The, yours(.)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7782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 green picture is his.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Whose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storybooks are those?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dog is yours.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6712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4.theirs, Are, all, these(?)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John, jumping(.)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877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 these all theirs?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John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jumping.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0258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四、仿照示例完成对话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82955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A:Whose dog is that?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Mary and Linda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A:Ah!The dog is theirs.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226719"/>
              </p:ext>
            </p:extLst>
          </p:nvPr>
        </p:nvGraphicFramePr>
        <p:xfrm>
          <a:off x="458625" y="1479215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479215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2712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0946"/>
              </p:ext>
            </p:extLst>
          </p:nvPr>
        </p:nvGraphicFramePr>
        <p:xfrm>
          <a:off x="461296" y="965327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296" y="965327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3207407"/>
            <a:ext cx="619117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A:Whose cake is that?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A:Great!The cake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3277" y="3884115"/>
            <a:ext cx="1248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Tom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1253" y="4470472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his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5789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562727"/>
              </p:ext>
            </p:extLst>
          </p:nvPr>
        </p:nvGraphicFramePr>
        <p:xfrm>
          <a:off x="452109" y="998007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09" y="998007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1950" y="3310880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A:Whose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A:Wow!The rabbit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4693" y="3404888"/>
            <a:ext cx="2462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rabbit is that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6581" y="3971856"/>
            <a:ext cx="2036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It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 Lucy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6941" y="4578672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hers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300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90</TotalTime>
  <Words>218</Words>
  <Application>Microsoft Office PowerPoint</Application>
  <PresentationFormat>自定义</PresentationFormat>
  <Paragraphs>81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SkyUser</cp:lastModifiedBy>
  <cp:revision>26</cp:revision>
  <dcterms:created xsi:type="dcterms:W3CDTF">2021-03-31T05:26:03Z</dcterms:created>
  <dcterms:modified xsi:type="dcterms:W3CDTF">2026-02-06T01:26:00Z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